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71" r:id="rId3"/>
    <p:sldId id="268" r:id="rId4"/>
    <p:sldId id="270" r:id="rId5"/>
    <p:sldId id="264" r:id="rId6"/>
    <p:sldId id="266" r:id="rId7"/>
    <p:sldId id="265" r:id="rId8"/>
    <p:sldId id="269" r:id="rId9"/>
    <p:sldId id="280" r:id="rId10"/>
    <p:sldId id="267" r:id="rId11"/>
    <p:sldId id="263" r:id="rId12"/>
    <p:sldId id="275" r:id="rId13"/>
    <p:sldId id="272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.yelmanova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C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>
        <p:scale>
          <a:sx n="60" d="100"/>
          <a:sy n="60" d="100"/>
        </p:scale>
        <p:origin x="-166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906944765699982E-2"/>
          <c:y val="0.10602872158826092"/>
          <c:w val="0.81499109526551505"/>
          <c:h val="0.8614827955573379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88C800"/>
            </a:solidFill>
          </c:spPr>
          <c:dPt>
            <c:idx val="1"/>
            <c:bubble3D val="0"/>
            <c:spPr>
              <a:solidFill>
                <a:srgbClr val="E91B25"/>
              </a:solidFill>
            </c:spPr>
          </c:dPt>
          <c:dLbls>
            <c:dLbl>
              <c:idx val="0"/>
              <c:layout>
                <c:manualLayout>
                  <c:x val="1.0687785532247281E-2"/>
                  <c:y val="-0.12993633519926998"/>
                </c:manualLayout>
              </c:layout>
              <c:tx>
                <c:rich>
                  <a:bodyPr/>
                  <a:lstStyle/>
                  <a:p>
                    <a:r>
                      <a:rPr lang="en-US" sz="1700" dirty="0" smtClean="0">
                        <a:solidFill>
                          <a:schemeClr val="bg1"/>
                        </a:solidFill>
                        <a:latin typeface="Impact" pitchFamily="34" charset="0"/>
                      </a:rPr>
                      <a:t>55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2"/>
                <c:pt idx="0">
                  <c:v>Покупатели ВР</c:v>
                </c:pt>
                <c:pt idx="1">
                  <c:v>Остальные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r>
              <a:rPr lang="ru-RU" sz="1100" b="0" dirty="0" smtClean="0">
                <a:solidFill>
                  <a:schemeClr val="bg1">
                    <a:lumMod val="50000"/>
                  </a:schemeClr>
                </a:solidFill>
              </a:rPr>
              <a:t>млн. </a:t>
            </a:r>
            <a:r>
              <a:rPr lang="ru-RU" sz="1100" b="0" dirty="0">
                <a:solidFill>
                  <a:schemeClr val="bg1">
                    <a:lumMod val="50000"/>
                  </a:schemeClr>
                </a:solidFill>
              </a:rPr>
              <a:t>контактов</a:t>
            </a:r>
          </a:p>
        </c:rich>
      </c:tx>
      <c:layout>
        <c:manualLayout>
          <c:xMode val="edge"/>
          <c:yMode val="edge"/>
          <c:x val="0.15012614339147545"/>
          <c:y val="0.7337184223120516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9295483043186661E-2"/>
          <c:y val="2.7546259032443111E-2"/>
          <c:w val="0.60193676059729451"/>
          <c:h val="0.7571308214431240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 контактов</c:v>
                </c:pt>
              </c:strCache>
            </c:strRef>
          </c:tx>
          <c:explosion val="25"/>
          <c:dPt>
            <c:idx val="0"/>
            <c:bubble3D val="0"/>
            <c:explosion val="7"/>
            <c:spPr>
              <a:solidFill>
                <a:srgbClr val="88C800"/>
              </a:solidFill>
            </c:spPr>
          </c:dPt>
          <c:dPt>
            <c:idx val="1"/>
            <c:bubble3D val="0"/>
            <c:explosion val="5"/>
          </c:dPt>
          <c:dPt>
            <c:idx val="2"/>
            <c:bubble3D val="0"/>
            <c:explosion val="6"/>
          </c:dPt>
          <c:dPt>
            <c:idx val="3"/>
            <c:bubble3D val="0"/>
            <c:explosion val="7"/>
          </c:dPt>
          <c:dPt>
            <c:idx val="4"/>
            <c:bubble3D val="0"/>
            <c:explosion val="5"/>
            <c:spPr>
              <a:solidFill>
                <a:srgbClr val="E91B25"/>
              </a:solidFill>
            </c:spPr>
          </c:dPt>
          <c:dPt>
            <c:idx val="5"/>
            <c:bubble3D val="0"/>
            <c:explosion val="4"/>
          </c:dPt>
          <c:dLbls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Квартальный сертификат</c:v>
                </c:pt>
                <c:pt idx="1">
                  <c:v>Дни рождения</c:v>
                </c:pt>
                <c:pt idx="2">
                  <c:v>Купоны на кассе</c:v>
                </c:pt>
                <c:pt idx="3">
                  <c:v>SMS</c:v>
                </c:pt>
                <c:pt idx="4">
                  <c:v>In-Store </c:v>
                </c:pt>
                <c:pt idx="5">
                  <c:v>E-mail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6.98</c:v>
                </c:pt>
                <c:pt idx="1">
                  <c:v>1.28</c:v>
                </c:pt>
                <c:pt idx="2">
                  <c:v>2.0699999999999998</c:v>
                </c:pt>
                <c:pt idx="3">
                  <c:v>0.14000000000000001</c:v>
                </c:pt>
                <c:pt idx="4">
                  <c:v>3.7600000000000002</c:v>
                </c:pt>
                <c:pt idx="5">
                  <c:v>7.35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2406735096569756"/>
          <c:y val="0.57191292804200744"/>
          <c:w val="0.45475510065222224"/>
          <c:h val="0.42808707195799273"/>
        </c:manualLayout>
      </c:layout>
      <c:overlay val="0"/>
      <c:txPr>
        <a:bodyPr/>
        <a:lstStyle/>
        <a:p>
          <a:pPr>
            <a:defRPr sz="12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DB5136-E486-464E-89D5-9F02D82C3DD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213AB2-BDB7-4FD5-8C8D-CC67CE05DDCA}">
      <dgm:prSet phldrT="[Текст]" custT="1"/>
      <dgm:spPr>
        <a:solidFill>
          <a:srgbClr val="88C800"/>
        </a:solidFill>
        <a:ln w="12700">
          <a:noFill/>
        </a:ln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МАРКЕТИНГОВЫЕ ЗАДАЧИ</a:t>
          </a:r>
          <a:endParaRPr lang="ru-RU" sz="1200" b="1" dirty="0">
            <a:solidFill>
              <a:schemeClr val="bg1"/>
            </a:solidFill>
          </a:endParaRPr>
        </a:p>
      </dgm:t>
    </dgm:pt>
    <dgm:pt modelId="{16A915B8-2D1F-4AA7-8159-40DDC0B861A3}" type="parTrans" cxnId="{8F03FE19-BB23-4691-9C11-16B4D4E1F064}">
      <dgm:prSet/>
      <dgm:spPr/>
      <dgm:t>
        <a:bodyPr/>
        <a:lstStyle/>
        <a:p>
          <a:endParaRPr lang="ru-RU"/>
        </a:p>
      </dgm:t>
    </dgm:pt>
    <dgm:pt modelId="{FCF206AB-6EFE-4CEF-8E59-E1937C1C42A5}" type="sibTrans" cxnId="{8F03FE19-BB23-4691-9C11-16B4D4E1F064}">
      <dgm:prSet/>
      <dgm:spPr/>
      <dgm:t>
        <a:bodyPr/>
        <a:lstStyle/>
        <a:p>
          <a:endParaRPr lang="ru-RU"/>
        </a:p>
      </dgm:t>
    </dgm:pt>
    <dgm:pt modelId="{34859E72-54BE-426D-B313-E2953D1F03DA}">
      <dgm:prSet phldrT="[Текст]" custT="1"/>
      <dgm:spPr>
        <a:ln w="12700">
          <a:solidFill>
            <a:srgbClr val="88C800"/>
          </a:solidFill>
        </a:ln>
      </dgm:spPr>
      <dgm:t>
        <a:bodyPr/>
        <a:lstStyle/>
        <a:p>
          <a:r>
            <a:rPr lang="ru-RU" sz="900" b="0" dirty="0" smtClean="0">
              <a:solidFill>
                <a:schemeClr val="tx1">
                  <a:lumMod val="65000"/>
                  <a:lumOff val="35000"/>
                </a:schemeClr>
              </a:solidFill>
            </a:rPr>
            <a:t>СТИМУЛИРОВАНИЕ ПРОБНОЙ ПОКУПКИ/ ПРОДАЖ / СОЗДАНИЯ  ЗАПАСА</a:t>
          </a:r>
          <a:endParaRPr lang="ru-RU" sz="900" b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829637C-5515-4450-8AC7-F972A89C3B4A}" type="parTrans" cxnId="{71DB487E-23A5-42A3-A7F3-52920C546803}">
      <dgm:prSet/>
      <dgm:spPr>
        <a:ln>
          <a:solidFill>
            <a:srgbClr val="88C800"/>
          </a:solidFill>
        </a:ln>
      </dgm:spPr>
      <dgm:t>
        <a:bodyPr/>
        <a:lstStyle/>
        <a:p>
          <a:endParaRPr lang="ru-RU"/>
        </a:p>
      </dgm:t>
    </dgm:pt>
    <dgm:pt modelId="{B0136FA2-3EBC-4EA1-841D-7FD275A23233}" type="sibTrans" cxnId="{71DB487E-23A5-42A3-A7F3-52920C546803}">
      <dgm:prSet/>
      <dgm:spPr/>
      <dgm:t>
        <a:bodyPr/>
        <a:lstStyle/>
        <a:p>
          <a:endParaRPr lang="ru-RU"/>
        </a:p>
      </dgm:t>
    </dgm:pt>
    <dgm:pt modelId="{E7F5C307-C2BC-428C-9103-C6B50AFE0CE6}">
      <dgm:prSet phldrT="[Текст]" custT="1"/>
      <dgm:spPr>
        <a:ln w="12700">
          <a:solidFill>
            <a:srgbClr val="88C800"/>
          </a:solidFill>
        </a:ln>
      </dgm:spPr>
      <dgm:t>
        <a:bodyPr/>
        <a:lstStyle/>
        <a:p>
          <a:r>
            <a:rPr lang="ru-RU" sz="1000" b="0" dirty="0" smtClean="0">
              <a:solidFill>
                <a:schemeClr val="tx1">
                  <a:lumMod val="65000"/>
                  <a:lumOff val="35000"/>
                </a:schemeClr>
              </a:solidFill>
            </a:rPr>
            <a:t>ФОРМИРОВАНИЕ ОСОБОГО ОТНОШЕНИЯ</a:t>
          </a:r>
          <a:endParaRPr lang="ru-RU" sz="1000" b="0" dirty="0">
            <a:solidFill>
              <a:schemeClr val="bg1"/>
            </a:solidFill>
          </a:endParaRPr>
        </a:p>
      </dgm:t>
    </dgm:pt>
    <dgm:pt modelId="{CDA2EE17-4AEF-4BA1-AEC5-E04E6F850423}" type="parTrans" cxnId="{5203F6BA-02A4-4672-9FE4-6235D301C9F8}">
      <dgm:prSet/>
      <dgm:spPr>
        <a:ln>
          <a:solidFill>
            <a:srgbClr val="88C800"/>
          </a:solidFill>
        </a:ln>
      </dgm:spPr>
      <dgm:t>
        <a:bodyPr/>
        <a:lstStyle/>
        <a:p>
          <a:endParaRPr lang="ru-RU"/>
        </a:p>
      </dgm:t>
    </dgm:pt>
    <dgm:pt modelId="{4187882C-B209-48E8-B4A0-C51A6AB6B731}" type="sibTrans" cxnId="{5203F6BA-02A4-4672-9FE4-6235D301C9F8}">
      <dgm:prSet/>
      <dgm:spPr/>
      <dgm:t>
        <a:bodyPr/>
        <a:lstStyle/>
        <a:p>
          <a:endParaRPr lang="ru-RU"/>
        </a:p>
      </dgm:t>
    </dgm:pt>
    <dgm:pt modelId="{153980DA-2CEB-4E67-A390-566D3452823F}">
      <dgm:prSet phldrT="[Текст]" custT="1"/>
      <dgm:spPr>
        <a:ln w="12700">
          <a:solidFill>
            <a:srgbClr val="88C800"/>
          </a:solidFill>
        </a:ln>
      </dgm:spPr>
      <dgm:t>
        <a:bodyPr/>
        <a:lstStyle/>
        <a:p>
          <a:r>
            <a:rPr lang="ru-RU" sz="1000" b="0" dirty="0" smtClean="0">
              <a:solidFill>
                <a:schemeClr val="tx1">
                  <a:lumMod val="65000"/>
                  <a:lumOff val="35000"/>
                </a:schemeClr>
              </a:solidFill>
            </a:rPr>
            <a:t>АНАЛИТИЧЕСКИЕ ДАННЫЕ</a:t>
          </a:r>
          <a:endParaRPr lang="ru-RU" sz="1000" b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7CC092A-A5BD-4058-AB62-38DBEA5E8DD8}" type="parTrans" cxnId="{23A6C4D6-377C-4438-856A-DD7A0E1FF9D5}">
      <dgm:prSet/>
      <dgm:spPr>
        <a:ln>
          <a:solidFill>
            <a:srgbClr val="88C800"/>
          </a:solidFill>
        </a:ln>
      </dgm:spPr>
      <dgm:t>
        <a:bodyPr/>
        <a:lstStyle/>
        <a:p>
          <a:endParaRPr lang="ru-RU"/>
        </a:p>
      </dgm:t>
    </dgm:pt>
    <dgm:pt modelId="{EFD9761E-BE2E-4B4C-894E-5494B531A8AA}" type="sibTrans" cxnId="{23A6C4D6-377C-4438-856A-DD7A0E1FF9D5}">
      <dgm:prSet/>
      <dgm:spPr/>
      <dgm:t>
        <a:bodyPr/>
        <a:lstStyle/>
        <a:p>
          <a:endParaRPr lang="ru-RU"/>
        </a:p>
      </dgm:t>
    </dgm:pt>
    <dgm:pt modelId="{7FE3FA3C-F72B-417C-BD45-AC72B38AABC7}" type="pres">
      <dgm:prSet presAssocID="{60DB5136-E486-464E-89D5-9F02D82C3DD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329ED9-F005-44E6-B165-0902ACE90F0F}" type="pres">
      <dgm:prSet presAssocID="{34213AB2-BDB7-4FD5-8C8D-CC67CE05DDCA}" presName="root" presStyleCnt="0"/>
      <dgm:spPr/>
    </dgm:pt>
    <dgm:pt modelId="{D7A32CB6-271A-4E59-9DD1-46FB8E69242C}" type="pres">
      <dgm:prSet presAssocID="{34213AB2-BDB7-4FD5-8C8D-CC67CE05DDCA}" presName="rootComposite" presStyleCnt="0"/>
      <dgm:spPr/>
    </dgm:pt>
    <dgm:pt modelId="{B50A9B4F-2C66-4B66-AAC5-47E141B1CB4D}" type="pres">
      <dgm:prSet presAssocID="{34213AB2-BDB7-4FD5-8C8D-CC67CE05DDCA}" presName="rootText" presStyleLbl="node1" presStyleIdx="0" presStyleCnt="1"/>
      <dgm:spPr/>
      <dgm:t>
        <a:bodyPr/>
        <a:lstStyle/>
        <a:p>
          <a:endParaRPr lang="ru-RU"/>
        </a:p>
      </dgm:t>
    </dgm:pt>
    <dgm:pt modelId="{24BC62FC-E01B-405D-B671-8377E1E2F1BC}" type="pres">
      <dgm:prSet presAssocID="{34213AB2-BDB7-4FD5-8C8D-CC67CE05DDCA}" presName="rootConnector" presStyleLbl="node1" presStyleIdx="0" presStyleCnt="1"/>
      <dgm:spPr/>
      <dgm:t>
        <a:bodyPr/>
        <a:lstStyle/>
        <a:p>
          <a:endParaRPr lang="ru-RU"/>
        </a:p>
      </dgm:t>
    </dgm:pt>
    <dgm:pt modelId="{CB327AED-AC32-4765-8672-F4EB225E6822}" type="pres">
      <dgm:prSet presAssocID="{34213AB2-BDB7-4FD5-8C8D-CC67CE05DDCA}" presName="childShape" presStyleCnt="0"/>
      <dgm:spPr/>
    </dgm:pt>
    <dgm:pt modelId="{BFEEDCA9-FA15-42DE-9314-6AFBFEB34EA2}" type="pres">
      <dgm:prSet presAssocID="{7829637C-5515-4450-8AC7-F972A89C3B4A}" presName="Name13" presStyleLbl="parChTrans1D2" presStyleIdx="0" presStyleCnt="3"/>
      <dgm:spPr/>
      <dgm:t>
        <a:bodyPr/>
        <a:lstStyle/>
        <a:p>
          <a:endParaRPr lang="ru-RU"/>
        </a:p>
      </dgm:t>
    </dgm:pt>
    <dgm:pt modelId="{244788B3-D556-4DDE-8B5A-BAAF48F87C6A}" type="pres">
      <dgm:prSet presAssocID="{34859E72-54BE-426D-B313-E2953D1F03DA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7370D-C5C5-4C13-B74F-CEBC54F8A76C}" type="pres">
      <dgm:prSet presAssocID="{CDA2EE17-4AEF-4BA1-AEC5-E04E6F850423}" presName="Name13" presStyleLbl="parChTrans1D2" presStyleIdx="1" presStyleCnt="3"/>
      <dgm:spPr/>
      <dgm:t>
        <a:bodyPr/>
        <a:lstStyle/>
        <a:p>
          <a:endParaRPr lang="ru-RU"/>
        </a:p>
      </dgm:t>
    </dgm:pt>
    <dgm:pt modelId="{E369BEDA-308F-4076-B053-8C1ED35FC665}" type="pres">
      <dgm:prSet presAssocID="{E7F5C307-C2BC-428C-9103-C6B50AFE0CE6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AEF6C-2126-4041-A128-BFA401D8BACB}" type="pres">
      <dgm:prSet presAssocID="{17CC092A-A5BD-4058-AB62-38DBEA5E8DD8}" presName="Name13" presStyleLbl="parChTrans1D2" presStyleIdx="2" presStyleCnt="3"/>
      <dgm:spPr/>
      <dgm:t>
        <a:bodyPr/>
        <a:lstStyle/>
        <a:p>
          <a:endParaRPr lang="ru-RU"/>
        </a:p>
      </dgm:t>
    </dgm:pt>
    <dgm:pt modelId="{D2C5A4A5-54CD-443F-AB30-7D5578E2BD38}" type="pres">
      <dgm:prSet presAssocID="{153980DA-2CEB-4E67-A390-566D3452823F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1502B0-8C16-484A-9FC2-587BA66B0C22}" type="presOf" srcId="{34213AB2-BDB7-4FD5-8C8D-CC67CE05DDCA}" destId="{B50A9B4F-2C66-4B66-AAC5-47E141B1CB4D}" srcOrd="0" destOrd="0" presId="urn:microsoft.com/office/officeart/2005/8/layout/hierarchy3"/>
    <dgm:cxn modelId="{DC650A89-F718-4B6C-95E4-479AECEAB0A7}" type="presOf" srcId="{7829637C-5515-4450-8AC7-F972A89C3B4A}" destId="{BFEEDCA9-FA15-42DE-9314-6AFBFEB34EA2}" srcOrd="0" destOrd="0" presId="urn:microsoft.com/office/officeart/2005/8/layout/hierarchy3"/>
    <dgm:cxn modelId="{9B223209-1DDE-4D99-842E-A896A568F132}" type="presOf" srcId="{60DB5136-E486-464E-89D5-9F02D82C3DD3}" destId="{7FE3FA3C-F72B-417C-BD45-AC72B38AABC7}" srcOrd="0" destOrd="0" presId="urn:microsoft.com/office/officeart/2005/8/layout/hierarchy3"/>
    <dgm:cxn modelId="{61642271-00AE-4A27-9A11-1EC9B5FD7062}" type="presOf" srcId="{CDA2EE17-4AEF-4BA1-AEC5-E04E6F850423}" destId="{99D7370D-C5C5-4C13-B74F-CEBC54F8A76C}" srcOrd="0" destOrd="0" presId="urn:microsoft.com/office/officeart/2005/8/layout/hierarchy3"/>
    <dgm:cxn modelId="{8F03FE19-BB23-4691-9C11-16B4D4E1F064}" srcId="{60DB5136-E486-464E-89D5-9F02D82C3DD3}" destId="{34213AB2-BDB7-4FD5-8C8D-CC67CE05DDCA}" srcOrd="0" destOrd="0" parTransId="{16A915B8-2D1F-4AA7-8159-40DDC0B861A3}" sibTransId="{FCF206AB-6EFE-4CEF-8E59-E1937C1C42A5}"/>
    <dgm:cxn modelId="{D0A97D0C-67D5-4840-8255-C4E1350B0E50}" type="presOf" srcId="{153980DA-2CEB-4E67-A390-566D3452823F}" destId="{D2C5A4A5-54CD-443F-AB30-7D5578E2BD38}" srcOrd="0" destOrd="0" presId="urn:microsoft.com/office/officeart/2005/8/layout/hierarchy3"/>
    <dgm:cxn modelId="{9CAEF143-1DA7-479A-A2FD-49C25B430B8E}" type="presOf" srcId="{34859E72-54BE-426D-B313-E2953D1F03DA}" destId="{244788B3-D556-4DDE-8B5A-BAAF48F87C6A}" srcOrd="0" destOrd="0" presId="urn:microsoft.com/office/officeart/2005/8/layout/hierarchy3"/>
    <dgm:cxn modelId="{9966358A-3E12-4F31-87D5-6BD0F298729A}" type="presOf" srcId="{E7F5C307-C2BC-428C-9103-C6B50AFE0CE6}" destId="{E369BEDA-308F-4076-B053-8C1ED35FC665}" srcOrd="0" destOrd="0" presId="urn:microsoft.com/office/officeart/2005/8/layout/hierarchy3"/>
    <dgm:cxn modelId="{AAEE853E-C2FE-447D-B918-A894F535B7A8}" type="presOf" srcId="{17CC092A-A5BD-4058-AB62-38DBEA5E8DD8}" destId="{5B8AEF6C-2126-4041-A128-BFA401D8BACB}" srcOrd="0" destOrd="0" presId="urn:microsoft.com/office/officeart/2005/8/layout/hierarchy3"/>
    <dgm:cxn modelId="{23A6C4D6-377C-4438-856A-DD7A0E1FF9D5}" srcId="{34213AB2-BDB7-4FD5-8C8D-CC67CE05DDCA}" destId="{153980DA-2CEB-4E67-A390-566D3452823F}" srcOrd="2" destOrd="0" parTransId="{17CC092A-A5BD-4058-AB62-38DBEA5E8DD8}" sibTransId="{EFD9761E-BE2E-4B4C-894E-5494B531A8AA}"/>
    <dgm:cxn modelId="{9464E7D0-5A98-4B8F-9966-0C6472CC1469}" type="presOf" srcId="{34213AB2-BDB7-4FD5-8C8D-CC67CE05DDCA}" destId="{24BC62FC-E01B-405D-B671-8377E1E2F1BC}" srcOrd="1" destOrd="0" presId="urn:microsoft.com/office/officeart/2005/8/layout/hierarchy3"/>
    <dgm:cxn modelId="{5203F6BA-02A4-4672-9FE4-6235D301C9F8}" srcId="{34213AB2-BDB7-4FD5-8C8D-CC67CE05DDCA}" destId="{E7F5C307-C2BC-428C-9103-C6B50AFE0CE6}" srcOrd="1" destOrd="0" parTransId="{CDA2EE17-4AEF-4BA1-AEC5-E04E6F850423}" sibTransId="{4187882C-B209-48E8-B4A0-C51A6AB6B731}"/>
    <dgm:cxn modelId="{71DB487E-23A5-42A3-A7F3-52920C546803}" srcId="{34213AB2-BDB7-4FD5-8C8D-CC67CE05DDCA}" destId="{34859E72-54BE-426D-B313-E2953D1F03DA}" srcOrd="0" destOrd="0" parTransId="{7829637C-5515-4450-8AC7-F972A89C3B4A}" sibTransId="{B0136FA2-3EBC-4EA1-841D-7FD275A23233}"/>
    <dgm:cxn modelId="{420CD88B-CA2F-4AA7-8754-32611259E1F4}" type="presParOf" srcId="{7FE3FA3C-F72B-417C-BD45-AC72B38AABC7}" destId="{DC329ED9-F005-44E6-B165-0902ACE90F0F}" srcOrd="0" destOrd="0" presId="urn:microsoft.com/office/officeart/2005/8/layout/hierarchy3"/>
    <dgm:cxn modelId="{C2399118-71C8-4417-A03C-E12BCBE22A2D}" type="presParOf" srcId="{DC329ED9-F005-44E6-B165-0902ACE90F0F}" destId="{D7A32CB6-271A-4E59-9DD1-46FB8E69242C}" srcOrd="0" destOrd="0" presId="urn:microsoft.com/office/officeart/2005/8/layout/hierarchy3"/>
    <dgm:cxn modelId="{B34FB7E0-9848-4FBE-9AFD-07A92246E2CF}" type="presParOf" srcId="{D7A32CB6-271A-4E59-9DD1-46FB8E69242C}" destId="{B50A9B4F-2C66-4B66-AAC5-47E141B1CB4D}" srcOrd="0" destOrd="0" presId="urn:microsoft.com/office/officeart/2005/8/layout/hierarchy3"/>
    <dgm:cxn modelId="{F1533F01-CE88-448A-A387-D23EB8E1F3EF}" type="presParOf" srcId="{D7A32CB6-271A-4E59-9DD1-46FB8E69242C}" destId="{24BC62FC-E01B-405D-B671-8377E1E2F1BC}" srcOrd="1" destOrd="0" presId="urn:microsoft.com/office/officeart/2005/8/layout/hierarchy3"/>
    <dgm:cxn modelId="{D56BD51A-48D9-4082-A5AF-7B59191F58C9}" type="presParOf" srcId="{DC329ED9-F005-44E6-B165-0902ACE90F0F}" destId="{CB327AED-AC32-4765-8672-F4EB225E6822}" srcOrd="1" destOrd="0" presId="urn:microsoft.com/office/officeart/2005/8/layout/hierarchy3"/>
    <dgm:cxn modelId="{DDEB8AAB-FC16-4F34-9761-6E9354582113}" type="presParOf" srcId="{CB327AED-AC32-4765-8672-F4EB225E6822}" destId="{BFEEDCA9-FA15-42DE-9314-6AFBFEB34EA2}" srcOrd="0" destOrd="0" presId="urn:microsoft.com/office/officeart/2005/8/layout/hierarchy3"/>
    <dgm:cxn modelId="{65A9AF46-D60F-4299-A0DB-6BE92215A95B}" type="presParOf" srcId="{CB327AED-AC32-4765-8672-F4EB225E6822}" destId="{244788B3-D556-4DDE-8B5A-BAAF48F87C6A}" srcOrd="1" destOrd="0" presId="urn:microsoft.com/office/officeart/2005/8/layout/hierarchy3"/>
    <dgm:cxn modelId="{3954792E-C889-4334-938C-A2554A94F223}" type="presParOf" srcId="{CB327AED-AC32-4765-8672-F4EB225E6822}" destId="{99D7370D-C5C5-4C13-B74F-CEBC54F8A76C}" srcOrd="2" destOrd="0" presId="urn:microsoft.com/office/officeart/2005/8/layout/hierarchy3"/>
    <dgm:cxn modelId="{D5C757A5-E31E-4E1D-A9F4-5DB0D225DD71}" type="presParOf" srcId="{CB327AED-AC32-4765-8672-F4EB225E6822}" destId="{E369BEDA-308F-4076-B053-8C1ED35FC665}" srcOrd="3" destOrd="0" presId="urn:microsoft.com/office/officeart/2005/8/layout/hierarchy3"/>
    <dgm:cxn modelId="{F8C1A5B8-EE40-4028-8BE0-FF72D53E6EE7}" type="presParOf" srcId="{CB327AED-AC32-4765-8672-F4EB225E6822}" destId="{5B8AEF6C-2126-4041-A128-BFA401D8BACB}" srcOrd="4" destOrd="0" presId="urn:microsoft.com/office/officeart/2005/8/layout/hierarchy3"/>
    <dgm:cxn modelId="{04261AFE-7040-4F2E-BB6A-EDE5235DD756}" type="presParOf" srcId="{CB327AED-AC32-4765-8672-F4EB225E6822}" destId="{D2C5A4A5-54CD-443F-AB30-7D5578E2BD38}" srcOrd="5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DB5136-E486-464E-89D5-9F02D82C3DD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7BBA57-85EB-4737-8496-D4B9F9AD8422}">
      <dgm:prSet phldrT="[Текст]" custT="1"/>
      <dgm:spPr>
        <a:solidFill>
          <a:srgbClr val="88C800"/>
        </a:solidFill>
        <a:ln w="12700">
          <a:noFill/>
        </a:ln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МЕХАНИКИ</a:t>
          </a:r>
          <a:endParaRPr lang="ru-RU" sz="1200" b="1" dirty="0">
            <a:solidFill>
              <a:schemeClr val="bg1"/>
            </a:solidFill>
          </a:endParaRPr>
        </a:p>
      </dgm:t>
    </dgm:pt>
    <dgm:pt modelId="{459BC742-9D85-4C1A-B9C9-DE8FF95125E2}" type="parTrans" cxnId="{7CACDFA8-0CFC-46D7-BC32-84387EDDE082}">
      <dgm:prSet/>
      <dgm:spPr/>
      <dgm:t>
        <a:bodyPr/>
        <a:lstStyle/>
        <a:p>
          <a:endParaRPr lang="ru-RU"/>
        </a:p>
      </dgm:t>
    </dgm:pt>
    <dgm:pt modelId="{9B95D030-62BE-439A-863D-1559AE1E4233}" type="sibTrans" cxnId="{7CACDFA8-0CFC-46D7-BC32-84387EDDE082}">
      <dgm:prSet/>
      <dgm:spPr/>
      <dgm:t>
        <a:bodyPr/>
        <a:lstStyle/>
        <a:p>
          <a:endParaRPr lang="ru-RU"/>
        </a:p>
      </dgm:t>
    </dgm:pt>
    <dgm:pt modelId="{78B8FAEE-1C89-4CCD-A7FA-A390343F9CDA}">
      <dgm:prSet phldrT="[Текст]" custT="1"/>
      <dgm:spPr>
        <a:ln w="12700">
          <a:solidFill>
            <a:srgbClr val="88C800"/>
          </a:solidFill>
        </a:ln>
      </dgm:spPr>
      <dgm:t>
        <a:bodyPr/>
        <a:lstStyle/>
        <a:p>
          <a:r>
            <a:rPr lang="ru-RU" sz="1000" b="0" dirty="0" smtClean="0">
              <a:solidFill>
                <a:schemeClr val="tx1">
                  <a:lumMod val="65000"/>
                  <a:lumOff val="35000"/>
                </a:schemeClr>
              </a:solidFill>
            </a:rPr>
            <a:t>РОЗЫГРЫШИ, ЛОТЕРЕИ</a:t>
          </a:r>
          <a:endParaRPr lang="ru-RU" sz="1000" b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2CB4515-358D-49BE-B78D-9B2F5F02E77D}" type="parTrans" cxnId="{2B1F9696-D47B-45BC-98F7-0D53A260CEBA}">
      <dgm:prSet/>
      <dgm:spPr>
        <a:ln>
          <a:solidFill>
            <a:srgbClr val="88C800"/>
          </a:solidFill>
        </a:ln>
      </dgm:spPr>
      <dgm:t>
        <a:bodyPr/>
        <a:lstStyle/>
        <a:p>
          <a:endParaRPr lang="ru-RU"/>
        </a:p>
      </dgm:t>
    </dgm:pt>
    <dgm:pt modelId="{326935EF-7DCC-4308-B2E7-7A0F27383DE1}" type="sibTrans" cxnId="{2B1F9696-D47B-45BC-98F7-0D53A260CEBA}">
      <dgm:prSet/>
      <dgm:spPr/>
      <dgm:t>
        <a:bodyPr/>
        <a:lstStyle/>
        <a:p>
          <a:endParaRPr lang="ru-RU"/>
        </a:p>
      </dgm:t>
    </dgm:pt>
    <dgm:pt modelId="{F9B9B6D8-096D-4E51-99DD-AC3A2677A6AC}">
      <dgm:prSet phldrT="[Текст]" custT="1"/>
      <dgm:spPr>
        <a:ln w="12700">
          <a:solidFill>
            <a:srgbClr val="88C800"/>
          </a:solidFill>
        </a:ln>
      </dgm:spPr>
      <dgm:t>
        <a:bodyPr/>
        <a:lstStyle/>
        <a:p>
          <a:r>
            <a:rPr lang="ru-RU" sz="1000" b="0" dirty="0" smtClean="0">
              <a:solidFill>
                <a:schemeClr val="tx1">
                  <a:lumMod val="65000"/>
                  <a:lumOff val="35000"/>
                </a:schemeClr>
              </a:solidFill>
            </a:rPr>
            <a:t>БАЛЛЫ/ СКИДКИ /ТОВАРЫ</a:t>
          </a:r>
          <a:endParaRPr lang="ru-RU" sz="1000" b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D7D9686-239D-4B12-B5CD-418D623F0A26}" type="parTrans" cxnId="{A70BF2E1-ABA5-4320-97D1-BC8FCB150CEC}">
      <dgm:prSet/>
      <dgm:spPr>
        <a:ln>
          <a:solidFill>
            <a:srgbClr val="88C800"/>
          </a:solidFill>
        </a:ln>
      </dgm:spPr>
      <dgm:t>
        <a:bodyPr/>
        <a:lstStyle/>
        <a:p>
          <a:endParaRPr lang="ru-RU"/>
        </a:p>
      </dgm:t>
    </dgm:pt>
    <dgm:pt modelId="{0C21C2BA-0781-46A8-BBD5-06FCD1DB21EC}" type="sibTrans" cxnId="{A70BF2E1-ABA5-4320-97D1-BC8FCB150CEC}">
      <dgm:prSet/>
      <dgm:spPr/>
      <dgm:t>
        <a:bodyPr/>
        <a:lstStyle/>
        <a:p>
          <a:endParaRPr lang="ru-RU"/>
        </a:p>
      </dgm:t>
    </dgm:pt>
    <dgm:pt modelId="{0BBBA30B-08CA-4BFB-8B0F-5C586CD4983E}">
      <dgm:prSet phldrT="[Текст]" custT="1"/>
      <dgm:spPr>
        <a:ln w="12700">
          <a:solidFill>
            <a:srgbClr val="88C800"/>
          </a:solidFill>
        </a:ln>
      </dgm:spPr>
      <dgm:t>
        <a:bodyPr/>
        <a:lstStyle/>
        <a:p>
          <a:r>
            <a:rPr lang="ru-RU" sz="1000" b="0" dirty="0" smtClean="0">
              <a:solidFill>
                <a:schemeClr val="tx1">
                  <a:lumMod val="65000"/>
                  <a:lumOff val="35000"/>
                </a:schemeClr>
              </a:solidFill>
            </a:rPr>
            <a:t>НАКОПИТЕЛЬНЫЕ</a:t>
          </a:r>
          <a:endParaRPr lang="ru-RU" sz="1000" b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2EC8C96-8AF2-4E28-B733-9C653EB08C4D}" type="sibTrans" cxnId="{5C26336E-E255-47E0-AB6D-238261BFBCFD}">
      <dgm:prSet/>
      <dgm:spPr/>
      <dgm:t>
        <a:bodyPr/>
        <a:lstStyle/>
        <a:p>
          <a:endParaRPr lang="ru-RU"/>
        </a:p>
      </dgm:t>
    </dgm:pt>
    <dgm:pt modelId="{A3ED716B-D4A2-45D7-9426-03000030D835}" type="parTrans" cxnId="{5C26336E-E255-47E0-AB6D-238261BFBCFD}">
      <dgm:prSet/>
      <dgm:spPr>
        <a:ln>
          <a:solidFill>
            <a:srgbClr val="88C800"/>
          </a:solidFill>
        </a:ln>
      </dgm:spPr>
      <dgm:t>
        <a:bodyPr/>
        <a:lstStyle/>
        <a:p>
          <a:endParaRPr lang="ru-RU"/>
        </a:p>
      </dgm:t>
    </dgm:pt>
    <dgm:pt modelId="{7FE3FA3C-F72B-417C-BD45-AC72B38AABC7}" type="pres">
      <dgm:prSet presAssocID="{60DB5136-E486-464E-89D5-9F02D82C3DD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C5B4EB-658E-462B-87AB-67AD04B3169A}" type="pres">
      <dgm:prSet presAssocID="{747BBA57-85EB-4737-8496-D4B9F9AD8422}" presName="root" presStyleCnt="0"/>
      <dgm:spPr/>
    </dgm:pt>
    <dgm:pt modelId="{4512CC5A-C8C7-4AD4-AC16-DB6BE91C3CD0}" type="pres">
      <dgm:prSet presAssocID="{747BBA57-85EB-4737-8496-D4B9F9AD8422}" presName="rootComposite" presStyleCnt="0"/>
      <dgm:spPr/>
    </dgm:pt>
    <dgm:pt modelId="{667A6D46-109F-4C31-A365-E33D63BBDDB0}" type="pres">
      <dgm:prSet presAssocID="{747BBA57-85EB-4737-8496-D4B9F9AD8422}" presName="rootText" presStyleLbl="node1" presStyleIdx="0" presStyleCnt="1"/>
      <dgm:spPr/>
      <dgm:t>
        <a:bodyPr/>
        <a:lstStyle/>
        <a:p>
          <a:endParaRPr lang="ru-RU"/>
        </a:p>
      </dgm:t>
    </dgm:pt>
    <dgm:pt modelId="{58AE9DB6-5112-4314-8A11-AFB55B172F8D}" type="pres">
      <dgm:prSet presAssocID="{747BBA57-85EB-4737-8496-D4B9F9AD8422}" presName="rootConnector" presStyleLbl="node1" presStyleIdx="0" presStyleCnt="1"/>
      <dgm:spPr/>
      <dgm:t>
        <a:bodyPr/>
        <a:lstStyle/>
        <a:p>
          <a:endParaRPr lang="ru-RU"/>
        </a:p>
      </dgm:t>
    </dgm:pt>
    <dgm:pt modelId="{A0923D27-5437-49DC-8573-452287FB8040}" type="pres">
      <dgm:prSet presAssocID="{747BBA57-85EB-4737-8496-D4B9F9AD8422}" presName="childShape" presStyleCnt="0"/>
      <dgm:spPr/>
    </dgm:pt>
    <dgm:pt modelId="{5F55673A-CA4A-4533-A3AB-5A8CF28CD19E}" type="pres">
      <dgm:prSet presAssocID="{2D7D9686-239D-4B12-B5CD-418D623F0A26}" presName="Name13" presStyleLbl="parChTrans1D2" presStyleIdx="0" presStyleCnt="3"/>
      <dgm:spPr/>
      <dgm:t>
        <a:bodyPr/>
        <a:lstStyle/>
        <a:p>
          <a:endParaRPr lang="ru-RU"/>
        </a:p>
      </dgm:t>
    </dgm:pt>
    <dgm:pt modelId="{23B38A8C-FE1F-40B7-ACC4-CF19AA9CBB65}" type="pres">
      <dgm:prSet presAssocID="{F9B9B6D8-096D-4E51-99DD-AC3A2677A6AC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1F0B8-35C3-4F33-8AE0-22207F2B011E}" type="pres">
      <dgm:prSet presAssocID="{A3ED716B-D4A2-45D7-9426-03000030D835}" presName="Name13" presStyleLbl="parChTrans1D2" presStyleIdx="1" presStyleCnt="3"/>
      <dgm:spPr/>
      <dgm:t>
        <a:bodyPr/>
        <a:lstStyle/>
        <a:p>
          <a:endParaRPr lang="ru-RU"/>
        </a:p>
      </dgm:t>
    </dgm:pt>
    <dgm:pt modelId="{2B46022E-C553-4AF9-9288-BCB2EC195383}" type="pres">
      <dgm:prSet presAssocID="{0BBBA30B-08CA-4BFB-8B0F-5C586CD4983E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E72C6-6542-4516-A2EE-6B72C0D0C351}" type="pres">
      <dgm:prSet presAssocID="{E2CB4515-358D-49BE-B78D-9B2F5F02E77D}" presName="Name13" presStyleLbl="parChTrans1D2" presStyleIdx="2" presStyleCnt="3"/>
      <dgm:spPr/>
      <dgm:t>
        <a:bodyPr/>
        <a:lstStyle/>
        <a:p>
          <a:endParaRPr lang="ru-RU"/>
        </a:p>
      </dgm:t>
    </dgm:pt>
    <dgm:pt modelId="{F19F86D9-93DA-498F-9949-1B7A696EA5BC}" type="pres">
      <dgm:prSet presAssocID="{78B8FAEE-1C89-4CCD-A7FA-A390343F9CDA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F767BE-EC57-443C-B7CF-123E1E746F89}" type="presOf" srcId="{A3ED716B-D4A2-45D7-9426-03000030D835}" destId="{1401F0B8-35C3-4F33-8AE0-22207F2B011E}" srcOrd="0" destOrd="0" presId="urn:microsoft.com/office/officeart/2005/8/layout/hierarchy3"/>
    <dgm:cxn modelId="{5C26336E-E255-47E0-AB6D-238261BFBCFD}" srcId="{747BBA57-85EB-4737-8496-D4B9F9AD8422}" destId="{0BBBA30B-08CA-4BFB-8B0F-5C586CD4983E}" srcOrd="1" destOrd="0" parTransId="{A3ED716B-D4A2-45D7-9426-03000030D835}" sibTransId="{62EC8C96-8AF2-4E28-B733-9C653EB08C4D}"/>
    <dgm:cxn modelId="{8801C5C7-D83A-442C-8AC1-96DA4CB0F5A9}" type="presOf" srcId="{F9B9B6D8-096D-4E51-99DD-AC3A2677A6AC}" destId="{23B38A8C-FE1F-40B7-ACC4-CF19AA9CBB65}" srcOrd="0" destOrd="0" presId="urn:microsoft.com/office/officeart/2005/8/layout/hierarchy3"/>
    <dgm:cxn modelId="{9B3B5E37-F23C-47E0-8A0D-A794B5783AAA}" type="presOf" srcId="{747BBA57-85EB-4737-8496-D4B9F9AD8422}" destId="{58AE9DB6-5112-4314-8A11-AFB55B172F8D}" srcOrd="1" destOrd="0" presId="urn:microsoft.com/office/officeart/2005/8/layout/hierarchy3"/>
    <dgm:cxn modelId="{2B1F9696-D47B-45BC-98F7-0D53A260CEBA}" srcId="{747BBA57-85EB-4737-8496-D4B9F9AD8422}" destId="{78B8FAEE-1C89-4CCD-A7FA-A390343F9CDA}" srcOrd="2" destOrd="0" parTransId="{E2CB4515-358D-49BE-B78D-9B2F5F02E77D}" sibTransId="{326935EF-7DCC-4308-B2E7-7A0F27383DE1}"/>
    <dgm:cxn modelId="{E293CDA3-351E-4F3E-880C-5F4ED03259DE}" type="presOf" srcId="{E2CB4515-358D-49BE-B78D-9B2F5F02E77D}" destId="{156E72C6-6542-4516-A2EE-6B72C0D0C351}" srcOrd="0" destOrd="0" presId="urn:microsoft.com/office/officeart/2005/8/layout/hierarchy3"/>
    <dgm:cxn modelId="{E3FC7202-944A-4234-BCAD-902357EAC027}" type="presOf" srcId="{78B8FAEE-1C89-4CCD-A7FA-A390343F9CDA}" destId="{F19F86D9-93DA-498F-9949-1B7A696EA5BC}" srcOrd="0" destOrd="0" presId="urn:microsoft.com/office/officeart/2005/8/layout/hierarchy3"/>
    <dgm:cxn modelId="{E5494DCD-E5B5-4829-A4C1-7C43B71C52B2}" type="presOf" srcId="{60DB5136-E486-464E-89D5-9F02D82C3DD3}" destId="{7FE3FA3C-F72B-417C-BD45-AC72B38AABC7}" srcOrd="0" destOrd="0" presId="urn:microsoft.com/office/officeart/2005/8/layout/hierarchy3"/>
    <dgm:cxn modelId="{7CACDFA8-0CFC-46D7-BC32-84387EDDE082}" srcId="{60DB5136-E486-464E-89D5-9F02D82C3DD3}" destId="{747BBA57-85EB-4737-8496-D4B9F9AD8422}" srcOrd="0" destOrd="0" parTransId="{459BC742-9D85-4C1A-B9C9-DE8FF95125E2}" sibTransId="{9B95D030-62BE-439A-863D-1559AE1E4233}"/>
    <dgm:cxn modelId="{3195BC9A-C743-43FC-AED9-8D86DBDA35B3}" type="presOf" srcId="{747BBA57-85EB-4737-8496-D4B9F9AD8422}" destId="{667A6D46-109F-4C31-A365-E33D63BBDDB0}" srcOrd="0" destOrd="0" presId="urn:microsoft.com/office/officeart/2005/8/layout/hierarchy3"/>
    <dgm:cxn modelId="{A99F24B5-07A6-4E9C-B20C-43A4D3E62B13}" type="presOf" srcId="{0BBBA30B-08CA-4BFB-8B0F-5C586CD4983E}" destId="{2B46022E-C553-4AF9-9288-BCB2EC195383}" srcOrd="0" destOrd="0" presId="urn:microsoft.com/office/officeart/2005/8/layout/hierarchy3"/>
    <dgm:cxn modelId="{CE315B68-9B9C-45EA-A720-D326B668817F}" type="presOf" srcId="{2D7D9686-239D-4B12-B5CD-418D623F0A26}" destId="{5F55673A-CA4A-4533-A3AB-5A8CF28CD19E}" srcOrd="0" destOrd="0" presId="urn:microsoft.com/office/officeart/2005/8/layout/hierarchy3"/>
    <dgm:cxn modelId="{A70BF2E1-ABA5-4320-97D1-BC8FCB150CEC}" srcId="{747BBA57-85EB-4737-8496-D4B9F9AD8422}" destId="{F9B9B6D8-096D-4E51-99DD-AC3A2677A6AC}" srcOrd="0" destOrd="0" parTransId="{2D7D9686-239D-4B12-B5CD-418D623F0A26}" sibTransId="{0C21C2BA-0781-46A8-BBD5-06FCD1DB21EC}"/>
    <dgm:cxn modelId="{4AD05728-372B-4BE8-BD2F-DB787F830A53}" type="presParOf" srcId="{7FE3FA3C-F72B-417C-BD45-AC72B38AABC7}" destId="{3AC5B4EB-658E-462B-87AB-67AD04B3169A}" srcOrd="0" destOrd="0" presId="urn:microsoft.com/office/officeart/2005/8/layout/hierarchy3"/>
    <dgm:cxn modelId="{D7469996-2722-4F74-BEB4-A093AF8A0487}" type="presParOf" srcId="{3AC5B4EB-658E-462B-87AB-67AD04B3169A}" destId="{4512CC5A-C8C7-4AD4-AC16-DB6BE91C3CD0}" srcOrd="0" destOrd="0" presId="urn:microsoft.com/office/officeart/2005/8/layout/hierarchy3"/>
    <dgm:cxn modelId="{B8718DF6-BAC7-4389-BBA1-9CFDFC9A6810}" type="presParOf" srcId="{4512CC5A-C8C7-4AD4-AC16-DB6BE91C3CD0}" destId="{667A6D46-109F-4C31-A365-E33D63BBDDB0}" srcOrd="0" destOrd="0" presId="urn:microsoft.com/office/officeart/2005/8/layout/hierarchy3"/>
    <dgm:cxn modelId="{B245E6E2-8329-4598-8A7E-39C2907622AD}" type="presParOf" srcId="{4512CC5A-C8C7-4AD4-AC16-DB6BE91C3CD0}" destId="{58AE9DB6-5112-4314-8A11-AFB55B172F8D}" srcOrd="1" destOrd="0" presId="urn:microsoft.com/office/officeart/2005/8/layout/hierarchy3"/>
    <dgm:cxn modelId="{E8936CBE-DC74-4525-BBD0-7AE31576CA5E}" type="presParOf" srcId="{3AC5B4EB-658E-462B-87AB-67AD04B3169A}" destId="{A0923D27-5437-49DC-8573-452287FB8040}" srcOrd="1" destOrd="0" presId="urn:microsoft.com/office/officeart/2005/8/layout/hierarchy3"/>
    <dgm:cxn modelId="{7FD85B44-A014-40A4-86C7-EA5CE3EBBC75}" type="presParOf" srcId="{A0923D27-5437-49DC-8573-452287FB8040}" destId="{5F55673A-CA4A-4533-A3AB-5A8CF28CD19E}" srcOrd="0" destOrd="0" presId="urn:microsoft.com/office/officeart/2005/8/layout/hierarchy3"/>
    <dgm:cxn modelId="{3073D153-D27A-4CCC-AC84-8AFCA1B567B3}" type="presParOf" srcId="{A0923D27-5437-49DC-8573-452287FB8040}" destId="{23B38A8C-FE1F-40B7-ACC4-CF19AA9CBB65}" srcOrd="1" destOrd="0" presId="urn:microsoft.com/office/officeart/2005/8/layout/hierarchy3"/>
    <dgm:cxn modelId="{3B35A9D9-98F5-4DC3-B113-F8EB61B60FDD}" type="presParOf" srcId="{A0923D27-5437-49DC-8573-452287FB8040}" destId="{1401F0B8-35C3-4F33-8AE0-22207F2B011E}" srcOrd="2" destOrd="0" presId="urn:microsoft.com/office/officeart/2005/8/layout/hierarchy3"/>
    <dgm:cxn modelId="{D9F4A8C7-3777-449D-8007-9591A1ECFEE8}" type="presParOf" srcId="{A0923D27-5437-49DC-8573-452287FB8040}" destId="{2B46022E-C553-4AF9-9288-BCB2EC195383}" srcOrd="3" destOrd="0" presId="urn:microsoft.com/office/officeart/2005/8/layout/hierarchy3"/>
    <dgm:cxn modelId="{7F18727A-029F-4DFB-8886-ACDBFD36733A}" type="presParOf" srcId="{A0923D27-5437-49DC-8573-452287FB8040}" destId="{156E72C6-6542-4516-A2EE-6B72C0D0C351}" srcOrd="4" destOrd="0" presId="urn:microsoft.com/office/officeart/2005/8/layout/hierarchy3"/>
    <dgm:cxn modelId="{1AA94E12-0A4E-4D77-BF6B-BD08CBE7DF83}" type="presParOf" srcId="{A0923D27-5437-49DC-8573-452287FB8040}" destId="{F19F86D9-93DA-498F-9949-1B7A696EA5B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DB5136-E486-464E-89D5-9F02D82C3DD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FEE9C8-2622-47C0-B7E4-A5CBE4B8755F}">
      <dgm:prSet phldrT="[Текст]" custT="1"/>
      <dgm:spPr>
        <a:solidFill>
          <a:srgbClr val="88C800"/>
        </a:solidFill>
        <a:ln w="12700">
          <a:noFill/>
        </a:ln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КАНАЛЫ КОММУНИКАЦИИ</a:t>
          </a:r>
          <a:endParaRPr lang="ru-RU" sz="1200" b="1" dirty="0">
            <a:solidFill>
              <a:schemeClr val="bg1"/>
            </a:solidFill>
          </a:endParaRPr>
        </a:p>
      </dgm:t>
    </dgm:pt>
    <dgm:pt modelId="{B5E6A452-8B15-4053-801E-31C7DE4B399A}" type="parTrans" cxnId="{0B44FA47-9AEC-4AEB-B967-7362CD2392F4}">
      <dgm:prSet/>
      <dgm:spPr/>
      <dgm:t>
        <a:bodyPr/>
        <a:lstStyle/>
        <a:p>
          <a:endParaRPr lang="ru-RU"/>
        </a:p>
      </dgm:t>
    </dgm:pt>
    <dgm:pt modelId="{7BEC74FB-FC7D-4F92-A7F0-0B367B4FFC4F}" type="sibTrans" cxnId="{0B44FA47-9AEC-4AEB-B967-7362CD2392F4}">
      <dgm:prSet/>
      <dgm:spPr/>
      <dgm:t>
        <a:bodyPr/>
        <a:lstStyle/>
        <a:p>
          <a:endParaRPr lang="ru-RU"/>
        </a:p>
      </dgm:t>
    </dgm:pt>
    <dgm:pt modelId="{FC9FC975-3BEC-4DFE-8522-FC9C4E340CD0}">
      <dgm:prSet phldrT="[Текст]" custT="1"/>
      <dgm:spPr>
        <a:ln w="12700">
          <a:solidFill>
            <a:srgbClr val="88C800"/>
          </a:solidFill>
        </a:ln>
      </dgm:spPr>
      <dgm:t>
        <a:bodyPr/>
        <a:lstStyle/>
        <a:p>
          <a:r>
            <a:rPr lang="ru-RU" sz="1000" dirty="0" smtClean="0">
              <a:solidFill>
                <a:schemeClr val="tx1">
                  <a:lumMod val="65000"/>
                  <a:lumOff val="35000"/>
                </a:schemeClr>
              </a:solidFill>
            </a:rPr>
            <a:t>ПОЧТОВЫЕ</a:t>
          </a:r>
          <a:endParaRPr lang="ru-RU" sz="1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C14BDB9-C585-4EA5-8020-8015353D709F}" type="parTrans" cxnId="{644A151E-5905-4CB5-85F6-6318F84F3C17}">
      <dgm:prSet/>
      <dgm:spPr>
        <a:ln>
          <a:solidFill>
            <a:srgbClr val="88C800"/>
          </a:solidFill>
        </a:ln>
      </dgm:spPr>
      <dgm:t>
        <a:bodyPr/>
        <a:lstStyle/>
        <a:p>
          <a:endParaRPr lang="ru-RU"/>
        </a:p>
      </dgm:t>
    </dgm:pt>
    <dgm:pt modelId="{24A6730E-21C5-47B2-9CFB-086E9D87E157}" type="sibTrans" cxnId="{644A151E-5905-4CB5-85F6-6318F84F3C17}">
      <dgm:prSet/>
      <dgm:spPr/>
      <dgm:t>
        <a:bodyPr/>
        <a:lstStyle/>
        <a:p>
          <a:endParaRPr lang="ru-RU"/>
        </a:p>
      </dgm:t>
    </dgm:pt>
    <dgm:pt modelId="{954EE6DE-5233-492E-8FB2-24B6AE1DF607}">
      <dgm:prSet phldrT="[Текст]" custT="1"/>
      <dgm:spPr>
        <a:ln w="12700">
          <a:solidFill>
            <a:srgbClr val="88C800"/>
          </a:solidFill>
        </a:ln>
      </dgm:spPr>
      <dgm:t>
        <a:bodyPr/>
        <a:lstStyle/>
        <a:p>
          <a:r>
            <a:rPr lang="ru-RU" sz="1000" dirty="0" smtClean="0">
              <a:solidFill>
                <a:schemeClr val="tx1">
                  <a:lumMod val="65000"/>
                  <a:lumOff val="35000"/>
                </a:schemeClr>
              </a:solidFill>
            </a:rPr>
            <a:t>ЭЛЕКТРОННЫЕ</a:t>
          </a:r>
          <a:endParaRPr lang="ru-RU" sz="1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4363A02-E301-4A84-92E4-2E3906FD7330}" type="parTrans" cxnId="{D3F2C8C2-C689-4F6F-BA41-D842AF654413}">
      <dgm:prSet/>
      <dgm:spPr>
        <a:ln>
          <a:solidFill>
            <a:srgbClr val="88C800"/>
          </a:solidFill>
        </a:ln>
      </dgm:spPr>
      <dgm:t>
        <a:bodyPr/>
        <a:lstStyle/>
        <a:p>
          <a:endParaRPr lang="ru-RU"/>
        </a:p>
      </dgm:t>
    </dgm:pt>
    <dgm:pt modelId="{3D99BB39-58C7-4EC7-91A9-74CBCF27F780}" type="sibTrans" cxnId="{D3F2C8C2-C689-4F6F-BA41-D842AF654413}">
      <dgm:prSet/>
      <dgm:spPr/>
      <dgm:t>
        <a:bodyPr/>
        <a:lstStyle/>
        <a:p>
          <a:endParaRPr lang="ru-RU"/>
        </a:p>
      </dgm:t>
    </dgm:pt>
    <dgm:pt modelId="{736D71BA-D4E3-4F31-94B7-B3F6CA24FF2D}">
      <dgm:prSet phldrT="[Текст]" custT="1"/>
      <dgm:spPr>
        <a:ln w="12700">
          <a:solidFill>
            <a:srgbClr val="88C800"/>
          </a:solidFill>
        </a:ln>
      </dgm:spPr>
      <dgm:t>
        <a:bodyPr/>
        <a:lstStyle/>
        <a:p>
          <a:r>
            <a:rPr lang="ru-RU" sz="1000" dirty="0" smtClean="0">
              <a:solidFill>
                <a:schemeClr val="tx1">
                  <a:lumMod val="65000"/>
                  <a:lumOff val="35000"/>
                </a:schemeClr>
              </a:solidFill>
            </a:rPr>
            <a:t>ИНСТОР</a:t>
          </a:r>
          <a:endParaRPr lang="ru-RU" sz="1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0C0271A-90E2-4357-B561-51410445416C}" type="parTrans" cxnId="{B296640B-E700-4F0B-A11B-24FC9FE7708B}">
      <dgm:prSet/>
      <dgm:spPr>
        <a:ln>
          <a:solidFill>
            <a:srgbClr val="88C800"/>
          </a:solidFill>
        </a:ln>
      </dgm:spPr>
      <dgm:t>
        <a:bodyPr/>
        <a:lstStyle/>
        <a:p>
          <a:endParaRPr lang="ru-RU"/>
        </a:p>
      </dgm:t>
    </dgm:pt>
    <dgm:pt modelId="{5412DB28-4AF8-4EE8-B67B-44E741E4BB59}" type="sibTrans" cxnId="{B296640B-E700-4F0B-A11B-24FC9FE7708B}">
      <dgm:prSet/>
      <dgm:spPr/>
      <dgm:t>
        <a:bodyPr/>
        <a:lstStyle/>
        <a:p>
          <a:endParaRPr lang="ru-RU"/>
        </a:p>
      </dgm:t>
    </dgm:pt>
    <dgm:pt modelId="{7FE3FA3C-F72B-417C-BD45-AC72B38AABC7}" type="pres">
      <dgm:prSet presAssocID="{60DB5136-E486-464E-89D5-9F02D82C3DD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28839F4-1C50-4FFE-BC71-70FD737DAAD7}" type="pres">
      <dgm:prSet presAssocID="{54FEE9C8-2622-47C0-B7E4-A5CBE4B8755F}" presName="root" presStyleCnt="0"/>
      <dgm:spPr/>
    </dgm:pt>
    <dgm:pt modelId="{93C764BA-DF3C-4336-B20D-7ABD0CC94632}" type="pres">
      <dgm:prSet presAssocID="{54FEE9C8-2622-47C0-B7E4-A5CBE4B8755F}" presName="rootComposite" presStyleCnt="0"/>
      <dgm:spPr/>
    </dgm:pt>
    <dgm:pt modelId="{E8623D0C-F9AA-415F-92FB-03BC835184CB}" type="pres">
      <dgm:prSet presAssocID="{54FEE9C8-2622-47C0-B7E4-A5CBE4B8755F}" presName="rootText" presStyleLbl="node1" presStyleIdx="0" presStyleCnt="1"/>
      <dgm:spPr/>
      <dgm:t>
        <a:bodyPr/>
        <a:lstStyle/>
        <a:p>
          <a:endParaRPr lang="ru-RU"/>
        </a:p>
      </dgm:t>
    </dgm:pt>
    <dgm:pt modelId="{3645967B-6B10-4743-9705-E7FACF58A188}" type="pres">
      <dgm:prSet presAssocID="{54FEE9C8-2622-47C0-B7E4-A5CBE4B8755F}" presName="rootConnector" presStyleLbl="node1" presStyleIdx="0" presStyleCnt="1"/>
      <dgm:spPr/>
      <dgm:t>
        <a:bodyPr/>
        <a:lstStyle/>
        <a:p>
          <a:endParaRPr lang="ru-RU"/>
        </a:p>
      </dgm:t>
    </dgm:pt>
    <dgm:pt modelId="{A0F720EC-012B-4B21-A2D0-065ABED30F04}" type="pres">
      <dgm:prSet presAssocID="{54FEE9C8-2622-47C0-B7E4-A5CBE4B8755F}" presName="childShape" presStyleCnt="0"/>
      <dgm:spPr/>
    </dgm:pt>
    <dgm:pt modelId="{DD41854C-A2AB-41F4-B769-56F8BDBCFC09}" type="pres">
      <dgm:prSet presAssocID="{3C14BDB9-C585-4EA5-8020-8015353D709F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0930A33-1A13-4A50-B8D8-C59C17FCB545}" type="pres">
      <dgm:prSet presAssocID="{FC9FC975-3BEC-4DFE-8522-FC9C4E340CD0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BD36A-0C65-4C40-B7BA-A46A9B6C1255}" type="pres">
      <dgm:prSet presAssocID="{C4363A02-E301-4A84-92E4-2E3906FD7330}" presName="Name13" presStyleLbl="parChTrans1D2" presStyleIdx="1" presStyleCnt="3"/>
      <dgm:spPr/>
      <dgm:t>
        <a:bodyPr/>
        <a:lstStyle/>
        <a:p>
          <a:endParaRPr lang="ru-RU"/>
        </a:p>
      </dgm:t>
    </dgm:pt>
    <dgm:pt modelId="{ABD6E301-9E32-4873-8072-F4558AB71F7D}" type="pres">
      <dgm:prSet presAssocID="{954EE6DE-5233-492E-8FB2-24B6AE1DF607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12927-9583-4A0C-87CF-B61AE1C93F5B}" type="pres">
      <dgm:prSet presAssocID="{30C0271A-90E2-4357-B561-51410445416C}" presName="Name13" presStyleLbl="parChTrans1D2" presStyleIdx="2" presStyleCnt="3"/>
      <dgm:spPr/>
      <dgm:t>
        <a:bodyPr/>
        <a:lstStyle/>
        <a:p>
          <a:endParaRPr lang="ru-RU"/>
        </a:p>
      </dgm:t>
    </dgm:pt>
    <dgm:pt modelId="{91F8A1A6-DBED-4E04-AEEA-A6CB193380D6}" type="pres">
      <dgm:prSet presAssocID="{736D71BA-D4E3-4F31-94B7-B3F6CA24FF2D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4A151E-5905-4CB5-85F6-6318F84F3C17}" srcId="{54FEE9C8-2622-47C0-B7E4-A5CBE4B8755F}" destId="{FC9FC975-3BEC-4DFE-8522-FC9C4E340CD0}" srcOrd="0" destOrd="0" parTransId="{3C14BDB9-C585-4EA5-8020-8015353D709F}" sibTransId="{24A6730E-21C5-47B2-9CFB-086E9D87E157}"/>
    <dgm:cxn modelId="{0839ECDE-D850-4574-A8F8-BE0E2FB3FF4F}" type="presOf" srcId="{60DB5136-E486-464E-89D5-9F02D82C3DD3}" destId="{7FE3FA3C-F72B-417C-BD45-AC72B38AABC7}" srcOrd="0" destOrd="0" presId="urn:microsoft.com/office/officeart/2005/8/layout/hierarchy3"/>
    <dgm:cxn modelId="{B94FE04A-1B5E-4F8D-864F-F4B81B00E1D3}" type="presOf" srcId="{736D71BA-D4E3-4F31-94B7-B3F6CA24FF2D}" destId="{91F8A1A6-DBED-4E04-AEEA-A6CB193380D6}" srcOrd="0" destOrd="0" presId="urn:microsoft.com/office/officeart/2005/8/layout/hierarchy3"/>
    <dgm:cxn modelId="{0B44FA47-9AEC-4AEB-B967-7362CD2392F4}" srcId="{60DB5136-E486-464E-89D5-9F02D82C3DD3}" destId="{54FEE9C8-2622-47C0-B7E4-A5CBE4B8755F}" srcOrd="0" destOrd="0" parTransId="{B5E6A452-8B15-4053-801E-31C7DE4B399A}" sibTransId="{7BEC74FB-FC7D-4F92-A7F0-0B367B4FFC4F}"/>
    <dgm:cxn modelId="{913F96C2-F804-4928-A682-244243C5BD44}" type="presOf" srcId="{954EE6DE-5233-492E-8FB2-24B6AE1DF607}" destId="{ABD6E301-9E32-4873-8072-F4558AB71F7D}" srcOrd="0" destOrd="0" presId="urn:microsoft.com/office/officeart/2005/8/layout/hierarchy3"/>
    <dgm:cxn modelId="{B296640B-E700-4F0B-A11B-24FC9FE7708B}" srcId="{54FEE9C8-2622-47C0-B7E4-A5CBE4B8755F}" destId="{736D71BA-D4E3-4F31-94B7-B3F6CA24FF2D}" srcOrd="2" destOrd="0" parTransId="{30C0271A-90E2-4357-B561-51410445416C}" sibTransId="{5412DB28-4AF8-4EE8-B67B-44E741E4BB59}"/>
    <dgm:cxn modelId="{D3F2C8C2-C689-4F6F-BA41-D842AF654413}" srcId="{54FEE9C8-2622-47C0-B7E4-A5CBE4B8755F}" destId="{954EE6DE-5233-492E-8FB2-24B6AE1DF607}" srcOrd="1" destOrd="0" parTransId="{C4363A02-E301-4A84-92E4-2E3906FD7330}" sibTransId="{3D99BB39-58C7-4EC7-91A9-74CBCF27F780}"/>
    <dgm:cxn modelId="{885ED1FE-51D4-411B-A70B-589B895569D4}" type="presOf" srcId="{FC9FC975-3BEC-4DFE-8522-FC9C4E340CD0}" destId="{00930A33-1A13-4A50-B8D8-C59C17FCB545}" srcOrd="0" destOrd="0" presId="urn:microsoft.com/office/officeart/2005/8/layout/hierarchy3"/>
    <dgm:cxn modelId="{038BE3FD-0AF7-46C4-9710-6F2D679FED33}" type="presOf" srcId="{54FEE9C8-2622-47C0-B7E4-A5CBE4B8755F}" destId="{3645967B-6B10-4743-9705-E7FACF58A188}" srcOrd="1" destOrd="0" presId="urn:microsoft.com/office/officeart/2005/8/layout/hierarchy3"/>
    <dgm:cxn modelId="{D7BCB6C9-F0CA-4B71-ABC6-3D01BC6716DA}" type="presOf" srcId="{C4363A02-E301-4A84-92E4-2E3906FD7330}" destId="{774BD36A-0C65-4C40-B7BA-A46A9B6C1255}" srcOrd="0" destOrd="0" presId="urn:microsoft.com/office/officeart/2005/8/layout/hierarchy3"/>
    <dgm:cxn modelId="{4E4806D3-3687-4EFB-A88A-97351E66F1D6}" type="presOf" srcId="{30C0271A-90E2-4357-B561-51410445416C}" destId="{6BF12927-9583-4A0C-87CF-B61AE1C93F5B}" srcOrd="0" destOrd="0" presId="urn:microsoft.com/office/officeart/2005/8/layout/hierarchy3"/>
    <dgm:cxn modelId="{383A106F-0D38-469E-8F32-014A08FC8BDB}" type="presOf" srcId="{54FEE9C8-2622-47C0-B7E4-A5CBE4B8755F}" destId="{E8623D0C-F9AA-415F-92FB-03BC835184CB}" srcOrd="0" destOrd="0" presId="urn:microsoft.com/office/officeart/2005/8/layout/hierarchy3"/>
    <dgm:cxn modelId="{C6FDD68B-4C2E-483F-A772-C78920FDD944}" type="presOf" srcId="{3C14BDB9-C585-4EA5-8020-8015353D709F}" destId="{DD41854C-A2AB-41F4-B769-56F8BDBCFC09}" srcOrd="0" destOrd="0" presId="urn:microsoft.com/office/officeart/2005/8/layout/hierarchy3"/>
    <dgm:cxn modelId="{2136A696-8BB9-43B2-8B71-853F0D78416B}" type="presParOf" srcId="{7FE3FA3C-F72B-417C-BD45-AC72B38AABC7}" destId="{E28839F4-1C50-4FFE-BC71-70FD737DAAD7}" srcOrd="0" destOrd="0" presId="urn:microsoft.com/office/officeart/2005/8/layout/hierarchy3"/>
    <dgm:cxn modelId="{D229E185-A3B7-404B-9C54-CE5C407BB68A}" type="presParOf" srcId="{E28839F4-1C50-4FFE-BC71-70FD737DAAD7}" destId="{93C764BA-DF3C-4336-B20D-7ABD0CC94632}" srcOrd="0" destOrd="0" presId="urn:microsoft.com/office/officeart/2005/8/layout/hierarchy3"/>
    <dgm:cxn modelId="{8E2A33FA-7DE7-43CA-84E1-05E3BB3FE14E}" type="presParOf" srcId="{93C764BA-DF3C-4336-B20D-7ABD0CC94632}" destId="{E8623D0C-F9AA-415F-92FB-03BC835184CB}" srcOrd="0" destOrd="0" presId="urn:microsoft.com/office/officeart/2005/8/layout/hierarchy3"/>
    <dgm:cxn modelId="{83E64D2B-A0F4-460B-8C55-EA568290B914}" type="presParOf" srcId="{93C764BA-DF3C-4336-B20D-7ABD0CC94632}" destId="{3645967B-6B10-4743-9705-E7FACF58A188}" srcOrd="1" destOrd="0" presId="urn:microsoft.com/office/officeart/2005/8/layout/hierarchy3"/>
    <dgm:cxn modelId="{4C3D2D11-24E8-44DB-AE9C-90896C66866A}" type="presParOf" srcId="{E28839F4-1C50-4FFE-BC71-70FD737DAAD7}" destId="{A0F720EC-012B-4B21-A2D0-065ABED30F04}" srcOrd="1" destOrd="0" presId="urn:microsoft.com/office/officeart/2005/8/layout/hierarchy3"/>
    <dgm:cxn modelId="{6707FFC6-9CF4-4AF2-A1E4-C04235532172}" type="presParOf" srcId="{A0F720EC-012B-4B21-A2D0-065ABED30F04}" destId="{DD41854C-A2AB-41F4-B769-56F8BDBCFC09}" srcOrd="0" destOrd="0" presId="urn:microsoft.com/office/officeart/2005/8/layout/hierarchy3"/>
    <dgm:cxn modelId="{2B7B2222-7CF0-4B90-B931-DC1E2CD16A09}" type="presParOf" srcId="{A0F720EC-012B-4B21-A2D0-065ABED30F04}" destId="{00930A33-1A13-4A50-B8D8-C59C17FCB545}" srcOrd="1" destOrd="0" presId="urn:microsoft.com/office/officeart/2005/8/layout/hierarchy3"/>
    <dgm:cxn modelId="{2BC32DD5-9895-47B1-A21E-D558F82DE663}" type="presParOf" srcId="{A0F720EC-012B-4B21-A2D0-065ABED30F04}" destId="{774BD36A-0C65-4C40-B7BA-A46A9B6C1255}" srcOrd="2" destOrd="0" presId="urn:microsoft.com/office/officeart/2005/8/layout/hierarchy3"/>
    <dgm:cxn modelId="{CA3B1A0C-3476-4547-93BA-D78EF2E2EE52}" type="presParOf" srcId="{A0F720EC-012B-4B21-A2D0-065ABED30F04}" destId="{ABD6E301-9E32-4873-8072-F4558AB71F7D}" srcOrd="3" destOrd="0" presId="urn:microsoft.com/office/officeart/2005/8/layout/hierarchy3"/>
    <dgm:cxn modelId="{E6B90D83-8A2F-4FF5-8F1C-C77DE83FF320}" type="presParOf" srcId="{A0F720EC-012B-4B21-A2D0-065ABED30F04}" destId="{6BF12927-9583-4A0C-87CF-B61AE1C93F5B}" srcOrd="4" destOrd="0" presId="urn:microsoft.com/office/officeart/2005/8/layout/hierarchy3"/>
    <dgm:cxn modelId="{5151DDB8-20B8-4762-8C46-5C30E41220EE}" type="presParOf" srcId="{A0F720EC-012B-4B21-A2D0-065ABED30F04}" destId="{91F8A1A6-DBED-4E04-AEEA-A6CB193380D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A9B4F-2C66-4B66-AAC5-47E141B1CB4D}">
      <dsp:nvSpPr>
        <dsp:cNvPr id="0" name=""/>
        <dsp:cNvSpPr/>
      </dsp:nvSpPr>
      <dsp:spPr>
        <a:xfrm>
          <a:off x="540291" y="108"/>
          <a:ext cx="1778632" cy="889316"/>
        </a:xfrm>
        <a:prstGeom prst="roundRect">
          <a:avLst>
            <a:gd name="adj" fmla="val 10000"/>
          </a:avLst>
        </a:prstGeom>
        <a:solidFill>
          <a:srgbClr val="88C800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МАРКЕТИНГОВЫЕ ЗАДАЧИ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566338" y="26155"/>
        <a:ext cx="1726538" cy="837222"/>
      </dsp:txXfrm>
    </dsp:sp>
    <dsp:sp modelId="{BFEEDCA9-FA15-42DE-9314-6AFBFEB34EA2}">
      <dsp:nvSpPr>
        <dsp:cNvPr id="0" name=""/>
        <dsp:cNvSpPr/>
      </dsp:nvSpPr>
      <dsp:spPr>
        <a:xfrm>
          <a:off x="718154" y="889424"/>
          <a:ext cx="177863" cy="666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6987"/>
              </a:lnTo>
              <a:lnTo>
                <a:pt x="177863" y="666987"/>
              </a:lnTo>
            </a:path>
          </a:pathLst>
        </a:custGeom>
        <a:noFill/>
        <a:ln w="25400" cap="flat" cmpd="sng" algn="ctr">
          <a:solidFill>
            <a:srgbClr val="88C8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788B3-D556-4DDE-8B5A-BAAF48F87C6A}">
      <dsp:nvSpPr>
        <dsp:cNvPr id="0" name=""/>
        <dsp:cNvSpPr/>
      </dsp:nvSpPr>
      <dsp:spPr>
        <a:xfrm>
          <a:off x="896017" y="1111753"/>
          <a:ext cx="1422906" cy="889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8C8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СТИМУЛИРОВАНИЕ ПРОБНОЙ ПОКУПКИ/ ПРОДАЖ / СОЗДАНИЯ  ЗАПАСА</a:t>
          </a:r>
          <a:endParaRPr lang="ru-RU" sz="900" b="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922064" y="1137800"/>
        <a:ext cx="1370812" cy="837222"/>
      </dsp:txXfrm>
    </dsp:sp>
    <dsp:sp modelId="{99D7370D-C5C5-4C13-B74F-CEBC54F8A76C}">
      <dsp:nvSpPr>
        <dsp:cNvPr id="0" name=""/>
        <dsp:cNvSpPr/>
      </dsp:nvSpPr>
      <dsp:spPr>
        <a:xfrm>
          <a:off x="718154" y="889424"/>
          <a:ext cx="177863" cy="1778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8632"/>
              </a:lnTo>
              <a:lnTo>
                <a:pt x="177863" y="1778632"/>
              </a:lnTo>
            </a:path>
          </a:pathLst>
        </a:custGeom>
        <a:noFill/>
        <a:ln w="25400" cap="flat" cmpd="sng" algn="ctr">
          <a:solidFill>
            <a:srgbClr val="88C8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9BEDA-308F-4076-B053-8C1ED35FC665}">
      <dsp:nvSpPr>
        <dsp:cNvPr id="0" name=""/>
        <dsp:cNvSpPr/>
      </dsp:nvSpPr>
      <dsp:spPr>
        <a:xfrm>
          <a:off x="896017" y="2223399"/>
          <a:ext cx="1422906" cy="889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8C8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ФОРМИРОВАНИЕ ОСОБОГО ОТНОШЕНИЯ</a:t>
          </a:r>
          <a:endParaRPr lang="ru-RU" sz="1000" b="0" kern="1200" dirty="0">
            <a:solidFill>
              <a:schemeClr val="bg1"/>
            </a:solidFill>
          </a:endParaRPr>
        </a:p>
      </dsp:txBody>
      <dsp:txXfrm>
        <a:off x="922064" y="2249446"/>
        <a:ext cx="1370812" cy="837222"/>
      </dsp:txXfrm>
    </dsp:sp>
    <dsp:sp modelId="{5B8AEF6C-2126-4041-A128-BFA401D8BACB}">
      <dsp:nvSpPr>
        <dsp:cNvPr id="0" name=""/>
        <dsp:cNvSpPr/>
      </dsp:nvSpPr>
      <dsp:spPr>
        <a:xfrm>
          <a:off x="718154" y="889424"/>
          <a:ext cx="177863" cy="2890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0278"/>
              </a:lnTo>
              <a:lnTo>
                <a:pt x="177863" y="2890278"/>
              </a:lnTo>
            </a:path>
          </a:pathLst>
        </a:custGeom>
        <a:noFill/>
        <a:ln w="25400" cap="flat" cmpd="sng" algn="ctr">
          <a:solidFill>
            <a:srgbClr val="88C8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5A4A5-54CD-443F-AB30-7D5578E2BD38}">
      <dsp:nvSpPr>
        <dsp:cNvPr id="0" name=""/>
        <dsp:cNvSpPr/>
      </dsp:nvSpPr>
      <dsp:spPr>
        <a:xfrm>
          <a:off x="896017" y="3335044"/>
          <a:ext cx="1422906" cy="889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8C8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АНАЛИТИЧЕСКИЕ ДАННЫЕ</a:t>
          </a:r>
          <a:endParaRPr lang="ru-RU" sz="1000" b="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922064" y="3361091"/>
        <a:ext cx="1370812" cy="8372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A6D46-109F-4C31-A365-E33D63BBDDB0}">
      <dsp:nvSpPr>
        <dsp:cNvPr id="0" name=""/>
        <dsp:cNvSpPr/>
      </dsp:nvSpPr>
      <dsp:spPr>
        <a:xfrm>
          <a:off x="248904" y="988"/>
          <a:ext cx="1777891" cy="888945"/>
        </a:xfrm>
        <a:prstGeom prst="roundRect">
          <a:avLst>
            <a:gd name="adj" fmla="val 10000"/>
          </a:avLst>
        </a:prstGeom>
        <a:solidFill>
          <a:srgbClr val="88C800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МЕХАНИКИ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274940" y="27024"/>
        <a:ext cx="1725819" cy="836873"/>
      </dsp:txXfrm>
    </dsp:sp>
    <dsp:sp modelId="{5F55673A-CA4A-4533-A3AB-5A8CF28CD19E}">
      <dsp:nvSpPr>
        <dsp:cNvPr id="0" name=""/>
        <dsp:cNvSpPr/>
      </dsp:nvSpPr>
      <dsp:spPr>
        <a:xfrm>
          <a:off x="426693" y="889934"/>
          <a:ext cx="177789" cy="666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6709"/>
              </a:lnTo>
              <a:lnTo>
                <a:pt x="177789" y="666709"/>
              </a:lnTo>
            </a:path>
          </a:pathLst>
        </a:custGeom>
        <a:noFill/>
        <a:ln w="25400" cap="flat" cmpd="sng" algn="ctr">
          <a:solidFill>
            <a:srgbClr val="88C8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38A8C-FE1F-40B7-ACC4-CF19AA9CBB65}">
      <dsp:nvSpPr>
        <dsp:cNvPr id="0" name=""/>
        <dsp:cNvSpPr/>
      </dsp:nvSpPr>
      <dsp:spPr>
        <a:xfrm>
          <a:off x="604483" y="1112170"/>
          <a:ext cx="1422313" cy="888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8C8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БАЛЛЫ/ СКИДКИ /ТОВАРЫ</a:t>
          </a:r>
          <a:endParaRPr lang="ru-RU" sz="1000" b="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30519" y="1138206"/>
        <a:ext cx="1370241" cy="836873"/>
      </dsp:txXfrm>
    </dsp:sp>
    <dsp:sp modelId="{1401F0B8-35C3-4F33-8AE0-22207F2B011E}">
      <dsp:nvSpPr>
        <dsp:cNvPr id="0" name=""/>
        <dsp:cNvSpPr/>
      </dsp:nvSpPr>
      <dsp:spPr>
        <a:xfrm>
          <a:off x="426693" y="889934"/>
          <a:ext cx="177789" cy="1777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7891"/>
              </a:lnTo>
              <a:lnTo>
                <a:pt x="177789" y="1777891"/>
              </a:lnTo>
            </a:path>
          </a:pathLst>
        </a:custGeom>
        <a:noFill/>
        <a:ln w="25400" cap="flat" cmpd="sng" algn="ctr">
          <a:solidFill>
            <a:srgbClr val="88C8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46022E-C553-4AF9-9288-BCB2EC195383}">
      <dsp:nvSpPr>
        <dsp:cNvPr id="0" name=""/>
        <dsp:cNvSpPr/>
      </dsp:nvSpPr>
      <dsp:spPr>
        <a:xfrm>
          <a:off x="604483" y="2223352"/>
          <a:ext cx="1422313" cy="888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8C8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НАКОПИТЕЛЬНЫЕ</a:t>
          </a:r>
          <a:endParaRPr lang="ru-RU" sz="1000" b="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30519" y="2249388"/>
        <a:ext cx="1370241" cy="836873"/>
      </dsp:txXfrm>
    </dsp:sp>
    <dsp:sp modelId="{156E72C6-6542-4516-A2EE-6B72C0D0C351}">
      <dsp:nvSpPr>
        <dsp:cNvPr id="0" name=""/>
        <dsp:cNvSpPr/>
      </dsp:nvSpPr>
      <dsp:spPr>
        <a:xfrm>
          <a:off x="426693" y="889934"/>
          <a:ext cx="177789" cy="2889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9073"/>
              </a:lnTo>
              <a:lnTo>
                <a:pt x="177789" y="2889073"/>
              </a:lnTo>
            </a:path>
          </a:pathLst>
        </a:custGeom>
        <a:noFill/>
        <a:ln w="25400" cap="flat" cmpd="sng" algn="ctr">
          <a:solidFill>
            <a:srgbClr val="88C8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F86D9-93DA-498F-9949-1B7A696EA5BC}">
      <dsp:nvSpPr>
        <dsp:cNvPr id="0" name=""/>
        <dsp:cNvSpPr/>
      </dsp:nvSpPr>
      <dsp:spPr>
        <a:xfrm>
          <a:off x="604483" y="3334534"/>
          <a:ext cx="1422313" cy="888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8C8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РОЗЫГРЫШИ, ЛОТЕРЕИ</a:t>
          </a:r>
          <a:endParaRPr lang="ru-RU" sz="1000" b="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30519" y="3360570"/>
        <a:ext cx="1370241" cy="836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23D0C-F9AA-415F-92FB-03BC835184CB}">
      <dsp:nvSpPr>
        <dsp:cNvPr id="0" name=""/>
        <dsp:cNvSpPr/>
      </dsp:nvSpPr>
      <dsp:spPr>
        <a:xfrm>
          <a:off x="219786" y="1124"/>
          <a:ext cx="1777776" cy="888888"/>
        </a:xfrm>
        <a:prstGeom prst="roundRect">
          <a:avLst>
            <a:gd name="adj" fmla="val 10000"/>
          </a:avLst>
        </a:prstGeom>
        <a:solidFill>
          <a:srgbClr val="88C800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КАНАЛЫ КОММУНИКАЦИИ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245821" y="27159"/>
        <a:ext cx="1725706" cy="836818"/>
      </dsp:txXfrm>
    </dsp:sp>
    <dsp:sp modelId="{DD41854C-A2AB-41F4-B769-56F8BDBCFC09}">
      <dsp:nvSpPr>
        <dsp:cNvPr id="0" name=""/>
        <dsp:cNvSpPr/>
      </dsp:nvSpPr>
      <dsp:spPr>
        <a:xfrm>
          <a:off x="397563" y="890012"/>
          <a:ext cx="177777" cy="666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6666"/>
              </a:lnTo>
              <a:lnTo>
                <a:pt x="177777" y="666666"/>
              </a:lnTo>
            </a:path>
          </a:pathLst>
        </a:custGeom>
        <a:noFill/>
        <a:ln w="25400" cap="flat" cmpd="sng" algn="ctr">
          <a:solidFill>
            <a:srgbClr val="88C8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30A33-1A13-4A50-B8D8-C59C17FCB545}">
      <dsp:nvSpPr>
        <dsp:cNvPr id="0" name=""/>
        <dsp:cNvSpPr/>
      </dsp:nvSpPr>
      <dsp:spPr>
        <a:xfrm>
          <a:off x="575341" y="1112235"/>
          <a:ext cx="1422221" cy="888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8C8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ПОЧТОВЫЕ</a:t>
          </a:r>
          <a:endParaRPr lang="ru-RU" sz="10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01376" y="1138270"/>
        <a:ext cx="1370151" cy="836818"/>
      </dsp:txXfrm>
    </dsp:sp>
    <dsp:sp modelId="{774BD36A-0C65-4C40-B7BA-A46A9B6C1255}">
      <dsp:nvSpPr>
        <dsp:cNvPr id="0" name=""/>
        <dsp:cNvSpPr/>
      </dsp:nvSpPr>
      <dsp:spPr>
        <a:xfrm>
          <a:off x="397563" y="890012"/>
          <a:ext cx="177777" cy="1777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7776"/>
              </a:lnTo>
              <a:lnTo>
                <a:pt x="177777" y="1777776"/>
              </a:lnTo>
            </a:path>
          </a:pathLst>
        </a:custGeom>
        <a:noFill/>
        <a:ln w="25400" cap="flat" cmpd="sng" algn="ctr">
          <a:solidFill>
            <a:srgbClr val="88C8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D6E301-9E32-4873-8072-F4558AB71F7D}">
      <dsp:nvSpPr>
        <dsp:cNvPr id="0" name=""/>
        <dsp:cNvSpPr/>
      </dsp:nvSpPr>
      <dsp:spPr>
        <a:xfrm>
          <a:off x="575341" y="2223345"/>
          <a:ext cx="1422221" cy="888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8C8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ЭЛЕКТРОННЫЕ</a:t>
          </a:r>
          <a:endParaRPr lang="ru-RU" sz="10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01376" y="2249380"/>
        <a:ext cx="1370151" cy="836818"/>
      </dsp:txXfrm>
    </dsp:sp>
    <dsp:sp modelId="{6BF12927-9583-4A0C-87CF-B61AE1C93F5B}">
      <dsp:nvSpPr>
        <dsp:cNvPr id="0" name=""/>
        <dsp:cNvSpPr/>
      </dsp:nvSpPr>
      <dsp:spPr>
        <a:xfrm>
          <a:off x="397563" y="890012"/>
          <a:ext cx="177777" cy="2888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8887"/>
              </a:lnTo>
              <a:lnTo>
                <a:pt x="177777" y="2888887"/>
              </a:lnTo>
            </a:path>
          </a:pathLst>
        </a:custGeom>
        <a:noFill/>
        <a:ln w="25400" cap="flat" cmpd="sng" algn="ctr">
          <a:solidFill>
            <a:srgbClr val="88C8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8A1A6-DBED-4E04-AEEA-A6CB193380D6}">
      <dsp:nvSpPr>
        <dsp:cNvPr id="0" name=""/>
        <dsp:cNvSpPr/>
      </dsp:nvSpPr>
      <dsp:spPr>
        <a:xfrm>
          <a:off x="575341" y="3334456"/>
          <a:ext cx="1422221" cy="888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8C8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ИНСТОР</a:t>
          </a:r>
          <a:endParaRPr lang="ru-RU" sz="10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01376" y="3360491"/>
        <a:ext cx="1370151" cy="836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1E91F-01CF-4DDD-86DE-A4F8359848B6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60FDA-8E5F-4901-9EB5-C6A8697580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507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C2DBB-ED6F-4D66-BB93-896CD1675F2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C2DBB-ED6F-4D66-BB93-896CD1675F2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C2DBB-ED6F-4D66-BB93-896CD1675F2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VR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000108"/>
            <a:ext cx="4788641" cy="516109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57818" y="4857760"/>
            <a:ext cx="3786182" cy="1470025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ФИЧИ И ПЛАНЫ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ПЛАТЕЖНАЯ КАРТА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Picture 2" descr="C:\Users\m.temper\Desktop\Kleenex\Silpo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7638" y="5949280"/>
            <a:ext cx="1046361" cy="915566"/>
          </a:xfrm>
          <a:prstGeom prst="rect">
            <a:avLst/>
          </a:prstGeom>
          <a:noFill/>
        </p:spPr>
      </p:pic>
      <p:pic>
        <p:nvPicPr>
          <p:cNvPr id="8" name="Рисунок 7" descr="silpo-101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340768"/>
            <a:ext cx="6588224" cy="387507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 rot="10800000" flipV="1">
            <a:off x="1403648" y="5637245"/>
            <a:ext cx="6588224" cy="769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После машинного анализа, затраты на запуск проекта существенно уменьшились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Выявленные особенности помогли поднять % перехода с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 на порядки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3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z="3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ЭЛЕКТРОННЫЙ ПРИВЕТ!</a:t>
            </a:r>
            <a:endParaRPr lang="ru-RU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Picture 2" descr="C:\Users\m.temper\Desktop\Kleenex\Silpo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7638" y="5949280"/>
            <a:ext cx="1046361" cy="915566"/>
          </a:xfrm>
          <a:prstGeom prst="rect">
            <a:avLst/>
          </a:prstGeom>
          <a:noFill/>
        </p:spPr>
      </p:pic>
      <p:pic>
        <p:nvPicPr>
          <p:cNvPr id="7" name="Рисунок 6" descr="88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628800"/>
            <a:ext cx="6349207" cy="430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</a:rPr>
              <a:t>НЕОЧЕВИДНАЯ СУТЬ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5" name="Picture 2" descr="C:\Users\m.temper\Desktop\Kleenex\Silpo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7638" y="5949280"/>
            <a:ext cx="1046361" cy="91556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14348" y="1643050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«Скарбничка»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Поддержка гостей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Пополнение полок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Управление остатками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Ароматы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Поощрение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нового опыта: 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Next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Product To By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\ Х2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PayPass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Платежная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функция и пополнение на кассе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Новый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сайт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Новые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e-mail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Помогать гостям</a:t>
            </a:r>
          </a:p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Помнить цели</a:t>
            </a:r>
          </a:p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Скорость</a:t>
            </a:r>
          </a:p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Контент</a:t>
            </a:r>
          </a:p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Каналы коммуникации</a:t>
            </a:r>
          </a:p>
        </p:txBody>
      </p:sp>
      <p:pic>
        <p:nvPicPr>
          <p:cNvPr id="1026" name="Picture 2" descr="Результат пошуку зображень за запитом &quot;деминга по русски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8868"/>
            <a:ext cx="38100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</a:rPr>
              <a:t>ОЧЕВИДНО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m.temper\Desktop\Kleenex\Silpo_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7638" y="5949280"/>
            <a:ext cx="1046361" cy="915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405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071546"/>
            <a:ext cx="707236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Андрей Бондарев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Департамент взаимоотношений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 покупателями</a:t>
            </a:r>
          </a:p>
          <a:p>
            <a:pPr marL="0" indent="0">
              <a:buNone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Fozzy Group</a:t>
            </a:r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en-US" sz="2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sz="2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Пишите/</a:t>
            </a:r>
            <a:r>
              <a:rPr lang="uk-UA" sz="2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звоните</a:t>
            </a:r>
            <a:r>
              <a:rPr lang="uk-UA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ru-RU" sz="25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+38 099 913 6140</a:t>
            </a:r>
          </a:p>
          <a:p>
            <a:pPr marL="0" indent="0">
              <a:buNone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a.bondariev@fozzy.ua</a:t>
            </a:r>
            <a:endParaRPr lang="ru-RU" sz="2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solidFill>
                <a:srgbClr val="E91B25"/>
              </a:solidFill>
            </a:endParaRPr>
          </a:p>
        </p:txBody>
      </p:sp>
      <p:pic>
        <p:nvPicPr>
          <p:cNvPr id="7" name="Picture 2" descr="C:\Users\m.temper\Desktop\Kleenex\Silpo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7638" y="5949280"/>
            <a:ext cx="1046361" cy="915566"/>
          </a:xfrm>
          <a:prstGeom prst="rect">
            <a:avLst/>
          </a:prstGeom>
          <a:noFill/>
        </p:spPr>
      </p:pic>
      <p:grpSp>
        <p:nvGrpSpPr>
          <p:cNvPr id="6" name="Group 23"/>
          <p:cNvGrpSpPr/>
          <p:nvPr/>
        </p:nvGrpSpPr>
        <p:grpSpPr>
          <a:xfrm>
            <a:off x="428596" y="857232"/>
            <a:ext cx="7072362" cy="4143404"/>
            <a:chOff x="2180522" y="1595302"/>
            <a:chExt cx="7654594" cy="3933630"/>
          </a:xfrm>
          <a:noFill/>
        </p:grpSpPr>
        <p:cxnSp>
          <p:nvCxnSpPr>
            <p:cNvPr id="8" name="Straight Connector 8"/>
            <p:cNvCxnSpPr/>
            <p:nvPr/>
          </p:nvCxnSpPr>
          <p:spPr>
            <a:xfrm>
              <a:off x="2180522" y="1616149"/>
              <a:ext cx="7654594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9"/>
            <p:cNvCxnSpPr/>
            <p:nvPr/>
          </p:nvCxnSpPr>
          <p:spPr>
            <a:xfrm>
              <a:off x="2180522" y="5507666"/>
              <a:ext cx="7654594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0"/>
            <p:cNvCxnSpPr/>
            <p:nvPr/>
          </p:nvCxnSpPr>
          <p:spPr>
            <a:xfrm>
              <a:off x="2180522" y="1595302"/>
              <a:ext cx="0" cy="72739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4"/>
            <p:cNvCxnSpPr/>
            <p:nvPr/>
          </p:nvCxnSpPr>
          <p:spPr>
            <a:xfrm>
              <a:off x="2180522" y="3200819"/>
              <a:ext cx="0" cy="2328113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5"/>
            <p:cNvCxnSpPr/>
            <p:nvPr/>
          </p:nvCxnSpPr>
          <p:spPr>
            <a:xfrm>
              <a:off x="9835116" y="1595302"/>
              <a:ext cx="0" cy="393363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626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-36512" y="6242460"/>
            <a:ext cx="1714512" cy="642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88C8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000" dirty="0" smtClean="0">
                <a:solidFill>
                  <a:srgbClr val="88C800"/>
                </a:solidFill>
              </a:rPr>
              <a:t>© </a:t>
            </a:r>
            <a:r>
              <a:rPr lang="en-US" sz="1000" dirty="0" smtClean="0">
                <a:solidFill>
                  <a:srgbClr val="88C800"/>
                </a:solidFill>
              </a:rPr>
              <a:t>FOZZY GROUP</a:t>
            </a:r>
            <a:r>
              <a:rPr lang="ru-RU" sz="1000" dirty="0" smtClean="0">
                <a:solidFill>
                  <a:srgbClr val="88C800"/>
                </a:solidFill>
              </a:rPr>
              <a:t>. 2007-2017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88C8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5" descr="Результат пошуку зображень за запитом &quot;капитан очевидность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71" y="0"/>
            <a:ext cx="5714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.temper\Desktop\Kleenex\Silpo_n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7638" y="5949280"/>
            <a:ext cx="1046361" cy="91556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357818" y="2500306"/>
            <a:ext cx="378618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CRM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ctrl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+С/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ctrl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</a:t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32211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ПРОГРАММА «ВЛАСНИЙ РАХУНОК»</a:t>
            </a:r>
            <a:endParaRPr lang="ru-RU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11" name="Диаграмма 410"/>
          <p:cNvGraphicFramePr/>
          <p:nvPr>
            <p:extLst>
              <p:ext uri="{D42A27DB-BD31-4B8C-83A1-F6EECF244321}">
                <p14:modId xmlns:p14="http://schemas.microsoft.com/office/powerpoint/2010/main" val="421631838"/>
              </p:ext>
            </p:extLst>
          </p:nvPr>
        </p:nvGraphicFramePr>
        <p:xfrm>
          <a:off x="5724128" y="3212976"/>
          <a:ext cx="2592288" cy="2617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2" name="Скругленный прямоугольник 411"/>
          <p:cNvSpPr/>
          <p:nvPr/>
        </p:nvSpPr>
        <p:spPr>
          <a:xfrm>
            <a:off x="714348" y="2143116"/>
            <a:ext cx="1794189" cy="1152128"/>
          </a:xfrm>
          <a:prstGeom prst="roundRect">
            <a:avLst/>
          </a:prstGeom>
          <a:solidFill>
            <a:schemeClr val="bg1"/>
          </a:solidFill>
          <a:ln>
            <a:solidFill>
              <a:srgbClr val="88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88C800"/>
                </a:solidFill>
              </a:rPr>
              <a:t>УЧАСТНИКОВ ПРОГРАММЫ/ ДОМОХОЗЯЙСТВ ВОВЛЕЧЕНЫ В ПРОГРАММУ ВР</a:t>
            </a:r>
            <a:endParaRPr lang="ru-RU" sz="1100" dirty="0">
              <a:solidFill>
                <a:srgbClr val="88C800"/>
              </a:solidFill>
            </a:endParaRPr>
          </a:p>
        </p:txBody>
      </p:sp>
      <p:sp>
        <p:nvSpPr>
          <p:cNvPr id="413" name="TextBox 412"/>
          <p:cNvSpPr txBox="1"/>
          <p:nvPr/>
        </p:nvSpPr>
        <p:spPr>
          <a:xfrm>
            <a:off x="785786" y="1571612"/>
            <a:ext cx="1713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-100" dirty="0" smtClean="0">
                <a:solidFill>
                  <a:srgbClr val="88C800"/>
                </a:solidFill>
                <a:latin typeface="Impact" pitchFamily="34" charset="0"/>
              </a:rPr>
              <a:t>&gt;</a:t>
            </a:r>
            <a:r>
              <a:rPr lang="ru-RU" sz="2800" spc="-100" dirty="0" smtClean="0">
                <a:solidFill>
                  <a:srgbClr val="88C800"/>
                </a:solidFill>
                <a:latin typeface="Impact" pitchFamily="34" charset="0"/>
              </a:rPr>
              <a:t>4.950.000</a:t>
            </a:r>
            <a:endParaRPr lang="ru-RU" sz="2800" spc="-100" dirty="0">
              <a:solidFill>
                <a:srgbClr val="88C800"/>
              </a:solidFill>
              <a:latin typeface="Impact" pitchFamily="34" charset="0"/>
            </a:endParaRPr>
          </a:p>
        </p:txBody>
      </p:sp>
      <p:sp>
        <p:nvSpPr>
          <p:cNvPr id="432" name="Скругленный прямоугольник 431"/>
          <p:cNvSpPr/>
          <p:nvPr/>
        </p:nvSpPr>
        <p:spPr>
          <a:xfrm>
            <a:off x="6072198" y="2143116"/>
            <a:ext cx="1800200" cy="1152128"/>
          </a:xfrm>
          <a:prstGeom prst="roundRect">
            <a:avLst/>
          </a:prstGeom>
          <a:solidFill>
            <a:schemeClr val="bg1"/>
          </a:solidFill>
          <a:ln>
            <a:solidFill>
              <a:srgbClr val="88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88C800"/>
                </a:solidFill>
              </a:rPr>
              <a:t>ДОЛЯ ТОВАРООБОРОТА ПРИ ИСПОЛЬЗОВАНИИ КАРТ ПРОГРАММЫ </a:t>
            </a:r>
            <a:br>
              <a:rPr lang="ru-RU" sz="1100" dirty="0" smtClean="0">
                <a:solidFill>
                  <a:srgbClr val="88C800"/>
                </a:solidFill>
              </a:rPr>
            </a:br>
            <a:r>
              <a:rPr lang="ru-RU" sz="1100" dirty="0" smtClean="0">
                <a:solidFill>
                  <a:srgbClr val="88C800"/>
                </a:solidFill>
              </a:rPr>
              <a:t>«ВЛАСНИЙ РАХУНОК»</a:t>
            </a:r>
            <a:endParaRPr lang="ru-RU" sz="1100" dirty="0">
              <a:solidFill>
                <a:srgbClr val="88C800"/>
              </a:solidFill>
            </a:endParaRPr>
          </a:p>
        </p:txBody>
      </p:sp>
      <p:sp>
        <p:nvSpPr>
          <p:cNvPr id="439" name="Скругленный прямоугольник 438"/>
          <p:cNvSpPr/>
          <p:nvPr/>
        </p:nvSpPr>
        <p:spPr>
          <a:xfrm>
            <a:off x="3419872" y="2132856"/>
            <a:ext cx="1822979" cy="1152128"/>
          </a:xfrm>
          <a:prstGeom prst="roundRect">
            <a:avLst/>
          </a:prstGeom>
          <a:solidFill>
            <a:schemeClr val="bg1"/>
          </a:solidFill>
          <a:ln>
            <a:solidFill>
              <a:srgbClr val="E91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E91B25"/>
                </a:solidFill>
              </a:rPr>
              <a:t>ОХВАТ АУДИТОРИИ, ВОВЛЕЧЕННОЙ В ПРОГРАММУ</a:t>
            </a:r>
            <a:endParaRPr lang="ru-RU" sz="1100" dirty="0">
              <a:solidFill>
                <a:srgbClr val="E91B25"/>
              </a:solidFill>
            </a:endParaRPr>
          </a:p>
        </p:txBody>
      </p:sp>
      <p:sp>
        <p:nvSpPr>
          <p:cNvPr id="440" name="TextBox 439"/>
          <p:cNvSpPr txBox="1"/>
          <p:nvPr/>
        </p:nvSpPr>
        <p:spPr>
          <a:xfrm>
            <a:off x="3428992" y="1571612"/>
            <a:ext cx="1835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-100" dirty="0" smtClean="0">
                <a:solidFill>
                  <a:srgbClr val="E91B25"/>
                </a:solidFill>
                <a:latin typeface="Impact" pitchFamily="34" charset="0"/>
              </a:rPr>
              <a:t>&gt;</a:t>
            </a:r>
            <a:r>
              <a:rPr lang="ru-RU" sz="2800" spc="-100" dirty="0" smtClean="0">
                <a:solidFill>
                  <a:srgbClr val="E91B25"/>
                </a:solidFill>
                <a:latin typeface="Impact" pitchFamily="34" charset="0"/>
              </a:rPr>
              <a:t>12.00</a:t>
            </a:r>
            <a:r>
              <a:rPr lang="en-US" sz="2800" spc="-100" dirty="0" smtClean="0">
                <a:solidFill>
                  <a:srgbClr val="E91B25"/>
                </a:solidFill>
                <a:latin typeface="Impact" pitchFamily="34" charset="0"/>
              </a:rPr>
              <a:t>0</a:t>
            </a:r>
            <a:r>
              <a:rPr lang="ru-RU" sz="2800" spc="-100" dirty="0" smtClean="0">
                <a:solidFill>
                  <a:srgbClr val="E91B25"/>
                </a:solidFill>
                <a:latin typeface="Impact" pitchFamily="34" charset="0"/>
              </a:rPr>
              <a:t>.000</a:t>
            </a:r>
            <a:endParaRPr lang="ru-RU" sz="2800" spc="-100" dirty="0">
              <a:solidFill>
                <a:srgbClr val="E91B25"/>
              </a:solidFill>
              <a:latin typeface="Impact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4348" y="3643314"/>
            <a:ext cx="1800200" cy="1213066"/>
          </a:xfrm>
          <a:prstGeom prst="roundRect">
            <a:avLst/>
          </a:prstGeom>
          <a:solidFill>
            <a:srgbClr val="E91B25"/>
          </a:solidFill>
          <a:ln>
            <a:solidFill>
              <a:srgbClr val="E91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БОЛЕЕ 250 МАГАЗИНОВ</a:t>
            </a:r>
            <a:r>
              <a:rPr lang="uk-UA" sz="1100" b="1" dirty="0" smtClean="0">
                <a:solidFill>
                  <a:schemeClr val="bg1"/>
                </a:solidFill>
              </a:rPr>
              <a:t> СЕТИ “СІЛЬПО” ПО ВСЕЙ ТЕРРИТОРИИ УКРАИН</a:t>
            </a:r>
            <a:r>
              <a:rPr lang="ru-RU" sz="1100" b="1" dirty="0" smtClean="0">
                <a:solidFill>
                  <a:schemeClr val="bg1"/>
                </a:solidFill>
              </a:rPr>
              <a:t>Ы</a:t>
            </a:r>
            <a:endParaRPr lang="ru-RU" sz="11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72222"/>
            <a:ext cx="19335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m.temper\Desktop\Kleenex\Silpo_n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7638" y="5949280"/>
            <a:ext cx="1046361" cy="91556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643702" y="1571612"/>
            <a:ext cx="8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spc="-100" dirty="0" smtClean="0">
                <a:solidFill>
                  <a:srgbClr val="88C800"/>
                </a:solidFill>
                <a:latin typeface="Impact" pitchFamily="34" charset="0"/>
              </a:rPr>
              <a:t>45 %</a:t>
            </a:r>
            <a:endParaRPr lang="ru-RU" sz="2800" spc="-100" dirty="0">
              <a:solidFill>
                <a:srgbClr val="88C8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98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3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ДОЛЯ КАНАЛОВ КОММУНИКАЦИИ</a:t>
            </a:r>
            <a:endParaRPr lang="ru-RU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2040" y="1700809"/>
            <a:ext cx="3528392" cy="1323439"/>
          </a:xfrm>
          <a:prstGeom prst="rect">
            <a:avLst/>
          </a:prstGeom>
          <a:solidFill>
            <a:srgbClr val="E91B2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spc="-100" dirty="0" smtClean="0">
                <a:solidFill>
                  <a:schemeClr val="bg1"/>
                </a:solidFill>
                <a:latin typeface="Impact" pitchFamily="34" charset="0"/>
                <a:cs typeface="Courier New" pitchFamily="49" charset="0"/>
              </a:rPr>
              <a:t>&gt;22</a:t>
            </a:r>
            <a:r>
              <a:rPr lang="ru-RU" sz="2600" spc="-100" dirty="0" smtClean="0">
                <a:solidFill>
                  <a:schemeClr val="bg1"/>
                </a:solidFill>
                <a:latin typeface="Impact" pitchFamily="34" charset="0"/>
                <a:cs typeface="Courier New" pitchFamily="49" charset="0"/>
              </a:rPr>
              <a:t>.</a:t>
            </a:r>
            <a:r>
              <a:rPr lang="en-US" sz="2600" spc="-100" dirty="0" smtClean="0">
                <a:solidFill>
                  <a:schemeClr val="bg1"/>
                </a:solidFill>
                <a:latin typeface="Impact" pitchFamily="34" charset="0"/>
                <a:cs typeface="Courier New" pitchFamily="49" charset="0"/>
              </a:rPr>
              <a:t>800</a:t>
            </a:r>
            <a:r>
              <a:rPr lang="ru-RU" sz="2600" spc="-100" dirty="0" smtClean="0">
                <a:solidFill>
                  <a:schemeClr val="bg1"/>
                </a:solidFill>
                <a:latin typeface="Impact" pitchFamily="34" charset="0"/>
                <a:cs typeface="Courier New" pitchFamily="49" charset="0"/>
              </a:rPr>
              <a:t>.000</a:t>
            </a:r>
          </a:p>
          <a:p>
            <a:pPr algn="ctr"/>
            <a:r>
              <a:rPr lang="ru-RU" spc="-100" dirty="0" smtClean="0">
                <a:solidFill>
                  <a:schemeClr val="bg1"/>
                </a:solidFill>
                <a:latin typeface="+mj-lt"/>
                <a:cs typeface="Courier New" pitchFamily="49" charset="0"/>
              </a:rPr>
              <a:t>ПЕРСОНАЛЬНЫХ КОНТАКТОВ С АУДИТОРИЕЙ ПРОГРАММЫ «ВЛАСНИЙ РАХУНОК» </a:t>
            </a:r>
            <a:r>
              <a:rPr lang="ru-RU" spc="-100" dirty="0" smtClean="0">
                <a:solidFill>
                  <a:schemeClr val="bg1"/>
                </a:solidFill>
                <a:cs typeface="Courier New" pitchFamily="49" charset="0"/>
              </a:rPr>
              <a:t>В ГОД</a:t>
            </a:r>
            <a:endParaRPr lang="ru-RU" spc="-100" dirty="0">
              <a:solidFill>
                <a:schemeClr val="bg1"/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048" y="3356992"/>
            <a:ext cx="3528392" cy="1323439"/>
          </a:xfrm>
          <a:prstGeom prst="rect">
            <a:avLst/>
          </a:prstGeom>
          <a:solidFill>
            <a:srgbClr val="88C8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spc="-100" dirty="0" smtClean="0">
                <a:solidFill>
                  <a:schemeClr val="bg1"/>
                </a:solidFill>
                <a:latin typeface="Impact" pitchFamily="34" charset="0"/>
                <a:cs typeface="Courier New" pitchFamily="49" charset="0"/>
              </a:rPr>
              <a:t>&gt;</a:t>
            </a:r>
            <a:r>
              <a:rPr lang="ru-RU" sz="2600" spc="-100" dirty="0" smtClean="0">
                <a:solidFill>
                  <a:schemeClr val="bg1"/>
                </a:solidFill>
                <a:latin typeface="Impact" pitchFamily="34" charset="0"/>
                <a:cs typeface="Courier New" pitchFamily="49" charset="0"/>
              </a:rPr>
              <a:t>10</a:t>
            </a:r>
            <a:r>
              <a:rPr lang="en-US" sz="2600" spc="-100" dirty="0" smtClean="0">
                <a:solidFill>
                  <a:schemeClr val="bg1"/>
                </a:solidFill>
                <a:latin typeface="Impact" pitchFamily="34" charset="0"/>
                <a:cs typeface="Courier New" pitchFamily="49" charset="0"/>
              </a:rPr>
              <a:t>2</a:t>
            </a:r>
            <a:r>
              <a:rPr lang="ru-RU" sz="2600" spc="-100" dirty="0" smtClean="0">
                <a:solidFill>
                  <a:schemeClr val="bg1"/>
                </a:solidFill>
                <a:latin typeface="Impact" pitchFamily="34" charset="0"/>
                <a:cs typeface="Courier New" pitchFamily="49" charset="0"/>
              </a:rPr>
              <a:t>.</a:t>
            </a:r>
            <a:r>
              <a:rPr lang="en-US" sz="2600" spc="-100" dirty="0" smtClean="0">
                <a:solidFill>
                  <a:schemeClr val="bg1"/>
                </a:solidFill>
                <a:latin typeface="Impact" pitchFamily="34" charset="0"/>
                <a:cs typeface="Courier New" pitchFamily="49" charset="0"/>
              </a:rPr>
              <a:t>210</a:t>
            </a:r>
            <a:r>
              <a:rPr lang="ru-RU" sz="2600" spc="-100" dirty="0" smtClean="0">
                <a:solidFill>
                  <a:schemeClr val="bg1"/>
                </a:solidFill>
                <a:latin typeface="Impact" pitchFamily="34" charset="0"/>
                <a:cs typeface="Courier New" pitchFamily="49" charset="0"/>
              </a:rPr>
              <a:t>.000</a:t>
            </a:r>
          </a:p>
          <a:p>
            <a:pPr algn="ctr"/>
            <a:r>
              <a:rPr lang="ru-RU" spc="-100" dirty="0" smtClean="0">
                <a:solidFill>
                  <a:schemeClr val="bg1"/>
                </a:solidFill>
                <a:latin typeface="+mj-lt"/>
                <a:cs typeface="Courier New" pitchFamily="49" charset="0"/>
              </a:rPr>
              <a:t>ПЕРСОНАЛЬНЫХ  АКЦИЙ ДЛЯ УЧАСТНИКОВ ПРОГРАММЫ «ВЛАСНИЙ РАХУНОК» В ГОД</a:t>
            </a:r>
            <a:endParaRPr lang="ru-RU" spc="-100" dirty="0">
              <a:solidFill>
                <a:schemeClr val="bg1"/>
              </a:solidFill>
              <a:latin typeface="+mj-lt"/>
              <a:cs typeface="Courier New" pitchFamily="49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925641940"/>
              </p:ext>
            </p:extLst>
          </p:nvPr>
        </p:nvGraphicFramePr>
        <p:xfrm>
          <a:off x="539552" y="1124744"/>
          <a:ext cx="4320480" cy="4992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04048" y="5107831"/>
            <a:ext cx="3528392" cy="769441"/>
          </a:xfrm>
          <a:prstGeom prst="rect">
            <a:avLst/>
          </a:prstGeom>
          <a:solidFill>
            <a:srgbClr val="88C8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spc="-100" dirty="0" smtClean="0">
                <a:solidFill>
                  <a:schemeClr val="bg1"/>
                </a:solidFill>
                <a:latin typeface="Impact" pitchFamily="34" charset="0"/>
                <a:cs typeface="Courier New" pitchFamily="49" charset="0"/>
              </a:rPr>
              <a:t>1</a:t>
            </a:r>
            <a:r>
              <a:rPr lang="en-US" sz="2600" spc="-100" dirty="0" smtClean="0">
                <a:solidFill>
                  <a:schemeClr val="bg1"/>
                </a:solidFill>
                <a:latin typeface="Impact" pitchFamily="34" charset="0"/>
                <a:cs typeface="Courier New" pitchFamily="49" charset="0"/>
              </a:rPr>
              <a:t>1</a:t>
            </a:r>
            <a:endParaRPr lang="ru-RU" sz="2600" spc="-100" dirty="0" smtClean="0">
              <a:solidFill>
                <a:schemeClr val="bg1"/>
              </a:solidFill>
              <a:latin typeface="Impact" pitchFamily="34" charset="0"/>
              <a:cs typeface="Courier New" pitchFamily="49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каналов коммуникации</a:t>
            </a:r>
          </a:p>
        </p:txBody>
      </p:sp>
      <p:pic>
        <p:nvPicPr>
          <p:cNvPr id="7" name="Picture 2" descr="C:\Users\m.temper\Desktop\Kleenex\Silpo_n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7638" y="5949280"/>
            <a:ext cx="1046361" cy="915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72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Результат пошуку зображень за запитом &quot;столкновение с айсбергом&quot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5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7224" y="600076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Почему не все решения работают?</a:t>
            </a:r>
            <a:endParaRPr lang="uk-UA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 descr="C:\Users\m.temper\Desktop\Kleenex\Silpo_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7638" y="5949280"/>
            <a:ext cx="1046361" cy="915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444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857224" y="2428868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Почему «</a:t>
            </a:r>
            <a:r>
              <a:rPr lang="ru-RU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Власний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Рахунок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 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ctr"/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это совсем не программа лояльности? </a:t>
            </a:r>
          </a:p>
          <a:p>
            <a:pPr algn="ctr"/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2" descr="C:\Users\m.temper\Desktop\Kleenex\Silpo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7638" y="5949280"/>
            <a:ext cx="1046361" cy="915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828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Результат пошуку зображень за запитом &quot;буксировка айсбергов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81"/>
            <a:ext cx="9180512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5951021"/>
            <a:ext cx="8758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Иногда получаются кораблики 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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2" descr="C:\Users\m.temper\Desktop\Kleenex\Silpo_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7638" y="5949280"/>
            <a:ext cx="1046361" cy="915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25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3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ВОЗМОЖНОСТИ ПРОГРАММЫ</a:t>
            </a:r>
            <a:endParaRPr lang="ru-RU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812744" y="1604798"/>
          <a:ext cx="2859215" cy="4224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3510622" y="1604798"/>
          <a:ext cx="2275701" cy="4224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5883044" y="1604798"/>
          <a:ext cx="2217349" cy="4224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7" name="Picture 2" descr="C:\Users\m.temper\Desktop\Kleenex\Silpo_new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97638" y="5949280"/>
            <a:ext cx="1046361" cy="915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293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3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КУПОН В </a:t>
            </a:r>
            <a:r>
              <a:rPr lang="ru-RU" sz="3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КВАРТАЛЬНОМ</a:t>
            </a:r>
            <a:r>
              <a:rPr lang="ru-RU" sz="3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СЕРТИФИКАТЕ</a:t>
            </a:r>
            <a:endParaRPr lang="ru-RU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2" descr="D:\Silpo\Layers\Thank_you_mi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6487">
            <a:off x="834826" y="3504309"/>
            <a:ext cx="3104664" cy="220699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4427984" y="1412776"/>
            <a:ext cx="4258816" cy="4224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 акции: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Увеличение объема продаж 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Повышение лояльности к бренду </a:t>
            </a:r>
          </a:p>
          <a:p>
            <a:pPr lvl="0">
              <a:spcBef>
                <a:spcPct val="20000"/>
              </a:spcBef>
              <a:defRPr/>
            </a:pPr>
            <a:r>
              <a:rPr kumimoji="0" lang="ru-RU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Механика: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покупке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покупатель получает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300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дополнительных баллов на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Власний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Рахунок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4427984" y="3356991"/>
            <a:ext cx="4176464" cy="2280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Результат:</a:t>
            </a:r>
          </a:p>
          <a:p>
            <a:pPr lvl="0" indent="1809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Уровень отклика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39,9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%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 </a:t>
            </a:r>
          </a:p>
          <a:p>
            <a:pPr marR="0" lvl="0" indent="18097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Доля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акционного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 продукта в категории в период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промо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 +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3,25%</a:t>
            </a:r>
          </a:p>
          <a:p>
            <a:pPr marR="0" lvl="0" indent="18097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Продажи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акционного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 продукта в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период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промо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36%</a:t>
            </a:r>
          </a:p>
        </p:txBody>
      </p:sp>
      <p:pic>
        <p:nvPicPr>
          <p:cNvPr id="13" name="Рисунок 12" descr="Cake_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88075">
            <a:off x="472252" y="1930967"/>
            <a:ext cx="2986223" cy="21809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C:\Users\m.temper\Desktop\Kleenex\Silpo_n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7638" y="5949280"/>
            <a:ext cx="1046361" cy="915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94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273</Words>
  <Application>Microsoft Office PowerPoint</Application>
  <PresentationFormat>Экран (4:3)</PresentationFormat>
  <Paragraphs>79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ФИЧИ И ПЛАНЫ</vt:lpstr>
      <vt:lpstr>Презентация PowerPoint</vt:lpstr>
      <vt:lpstr>ПРОГРАММА «ВЛАСНИЙ РАХУНОК»</vt:lpstr>
      <vt:lpstr>ДОЛЯ КАНАЛОВ КОММУНИКАЦИИ</vt:lpstr>
      <vt:lpstr>Презентация PowerPoint</vt:lpstr>
      <vt:lpstr>Презентация PowerPoint</vt:lpstr>
      <vt:lpstr>Презентация PowerPoint</vt:lpstr>
      <vt:lpstr>ВОЗМОЖНОСТИ ПРОГРАММЫ</vt:lpstr>
      <vt:lpstr>КУПОН В КВАРТАЛЬНОМ СЕРТИФИКАТЕ</vt:lpstr>
      <vt:lpstr>ПЛАТЕЖНАЯ КАРТА</vt:lpstr>
      <vt:lpstr>ЭЛЕКТРОННЫЙ ПРИВЕТ!</vt:lpstr>
      <vt:lpstr>НЕОЧЕВИДНАЯ СУТЬ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весла или паруса \  убеждать или угождать</dc:title>
  <dc:creator>Бондарєв Андрій Анатолійович</dc:creator>
  <cp:lastModifiedBy>Бондарєв Андрій Анатолійович</cp:lastModifiedBy>
  <cp:revision>137</cp:revision>
  <dcterms:created xsi:type="dcterms:W3CDTF">2016-09-12T08:37:02Z</dcterms:created>
  <dcterms:modified xsi:type="dcterms:W3CDTF">2017-05-24T17:14:29Z</dcterms:modified>
</cp:coreProperties>
</file>